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648" r:id="rId2"/>
  </p:sldMasterIdLst>
  <p:notesMasterIdLst>
    <p:notesMasterId r:id="rId37"/>
  </p:notesMasterIdLst>
  <p:sldIdLst>
    <p:sldId id="256" r:id="rId3"/>
    <p:sldId id="293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9" r:id="rId12"/>
    <p:sldId id="287" r:id="rId13"/>
    <p:sldId id="288" r:id="rId14"/>
    <p:sldId id="290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1" r:id="rId34"/>
    <p:sldId id="292" r:id="rId35"/>
    <p:sldId id="268" r:id="rId3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717B79-1A31-479E-980E-E345DB4F771A}" v="73" dt="2023-04-27T16:11:53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5/10/relationships/revisionInfo" Target="revisionInfo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Pampalone Morisani" userId="42a41fe5-7be8-42e4-a145-f04e7e01e0e0" providerId="ADAL" clId="{79717B79-1A31-479E-980E-E345DB4F771A}"/>
    <pc:docChg chg="undo redo custSel addSld delSld modSld sldOrd addMainMaster">
      <pc:chgData name="Alberto Pampalone Morisani" userId="42a41fe5-7be8-42e4-a145-f04e7e01e0e0" providerId="ADAL" clId="{79717B79-1A31-479E-980E-E345DB4F771A}" dt="2023-04-28T09:39:57.153" v="1358"/>
      <pc:docMkLst>
        <pc:docMk/>
      </pc:docMkLst>
      <pc:sldChg chg="ord">
        <pc:chgData name="Alberto Pampalone Morisani" userId="42a41fe5-7be8-42e4-a145-f04e7e01e0e0" providerId="ADAL" clId="{79717B79-1A31-479E-980E-E345DB4F771A}" dt="2023-04-28T09:39:57.153" v="1358"/>
        <pc:sldMkLst>
          <pc:docMk/>
          <pc:sldMk cId="4154969567" sldId="261"/>
        </pc:sldMkLst>
      </pc:sldChg>
      <pc:sldChg chg="addSp modSp mod">
        <pc:chgData name="Alberto Pampalone Morisani" userId="42a41fe5-7be8-42e4-a145-f04e7e01e0e0" providerId="ADAL" clId="{79717B79-1A31-479E-980E-E345DB4F771A}" dt="2023-04-27T14:15:54.798" v="1092" actId="20577"/>
        <pc:sldMkLst>
          <pc:docMk/>
          <pc:sldMk cId="2235092685" sldId="263"/>
        </pc:sldMkLst>
        <pc:spChg chg="add mod">
          <ac:chgData name="Alberto Pampalone Morisani" userId="42a41fe5-7be8-42e4-a145-f04e7e01e0e0" providerId="ADAL" clId="{79717B79-1A31-479E-980E-E345DB4F771A}" dt="2023-04-27T07:58:52.459" v="4" actId="207"/>
          <ac:spMkLst>
            <pc:docMk/>
            <pc:sldMk cId="2235092685" sldId="263"/>
            <ac:spMk id="2" creationId="{918B21B1-2F74-FDB0-F93F-F6298F82773C}"/>
          </ac:spMkLst>
        </pc:spChg>
        <pc:spChg chg="mod">
          <ac:chgData name="Alberto Pampalone Morisani" userId="42a41fe5-7be8-42e4-a145-f04e7e01e0e0" providerId="ADAL" clId="{79717B79-1A31-479E-980E-E345DB4F771A}" dt="2023-04-27T14:15:54.798" v="1092" actId="20577"/>
          <ac:spMkLst>
            <pc:docMk/>
            <pc:sldMk cId="2235092685" sldId="263"/>
            <ac:spMk id="14" creationId="{D1FC2477-DE7B-D126-E8ED-7D64EAEBFE00}"/>
          </ac:spMkLst>
        </pc:spChg>
        <pc:spChg chg="mod">
          <ac:chgData name="Alberto Pampalone Morisani" userId="42a41fe5-7be8-42e4-a145-f04e7e01e0e0" providerId="ADAL" clId="{79717B79-1A31-479E-980E-E345DB4F771A}" dt="2023-04-27T07:58:45.442" v="2" actId="1076"/>
          <ac:spMkLst>
            <pc:docMk/>
            <pc:sldMk cId="2235092685" sldId="263"/>
            <ac:spMk id="22" creationId="{0024E4C8-F7A9-4984-8BBA-740DFF8667F9}"/>
          </ac:spMkLst>
        </pc:spChg>
        <pc:picChg chg="mod">
          <ac:chgData name="Alberto Pampalone Morisani" userId="42a41fe5-7be8-42e4-a145-f04e7e01e0e0" providerId="ADAL" clId="{79717B79-1A31-479E-980E-E345DB4F771A}" dt="2023-04-27T07:58:39.484" v="0" actId="1076"/>
          <ac:picMkLst>
            <pc:docMk/>
            <pc:sldMk cId="2235092685" sldId="263"/>
            <ac:picMk id="21" creationId="{5BBAE846-8877-D7A6-EDC4-9716319C7CEB}"/>
          </ac:picMkLst>
        </pc:picChg>
      </pc:sldChg>
      <pc:sldChg chg="ord">
        <pc:chgData name="Alberto Pampalone Morisani" userId="42a41fe5-7be8-42e4-a145-f04e7e01e0e0" providerId="ADAL" clId="{79717B79-1A31-479E-980E-E345DB4F771A}" dt="2023-04-27T08:33:19.200" v="30"/>
        <pc:sldMkLst>
          <pc:docMk/>
          <pc:sldMk cId="1000094013" sldId="267"/>
        </pc:sldMkLst>
      </pc:sldChg>
      <pc:sldChg chg="addSp delSp modSp add mod ord">
        <pc:chgData name="Alberto Pampalone Morisani" userId="42a41fe5-7be8-42e4-a145-f04e7e01e0e0" providerId="ADAL" clId="{79717B79-1A31-479E-980E-E345DB4F771A}" dt="2023-04-27T08:01:02.805" v="23" actId="20577"/>
        <pc:sldMkLst>
          <pc:docMk/>
          <pc:sldMk cId="1677381946" sldId="269"/>
        </pc:sldMkLst>
        <pc:spChg chg="add mod">
          <ac:chgData name="Alberto Pampalone Morisani" userId="42a41fe5-7be8-42e4-a145-f04e7e01e0e0" providerId="ADAL" clId="{79717B79-1A31-479E-980E-E345DB4F771A}" dt="2023-04-27T08:01:02.805" v="23" actId="20577"/>
          <ac:spMkLst>
            <pc:docMk/>
            <pc:sldMk cId="1677381946" sldId="269"/>
            <ac:spMk id="3" creationId="{2081030D-4FF7-8B6E-C393-701B687BFE68}"/>
          </ac:spMkLst>
        </pc:spChg>
        <pc:spChg chg="del">
          <ac:chgData name="Alberto Pampalone Morisani" userId="42a41fe5-7be8-42e4-a145-f04e7e01e0e0" providerId="ADAL" clId="{79717B79-1A31-479E-980E-E345DB4F771A}" dt="2023-04-27T08:00:38.379" v="9" actId="478"/>
          <ac:spMkLst>
            <pc:docMk/>
            <pc:sldMk cId="1677381946" sldId="269"/>
            <ac:spMk id="14" creationId="{E88DE394-181E-8113-6981-8DD0B2FD3609}"/>
          </ac:spMkLst>
        </pc:spChg>
      </pc:sldChg>
      <pc:sldChg chg="modSp add mod ord">
        <pc:chgData name="Alberto Pampalone Morisani" userId="42a41fe5-7be8-42e4-a145-f04e7e01e0e0" providerId="ADAL" clId="{79717B79-1A31-479E-980E-E345DB4F771A}" dt="2023-04-27T08:35:50.656" v="42" actId="14100"/>
        <pc:sldMkLst>
          <pc:docMk/>
          <pc:sldMk cId="373709176" sldId="270"/>
        </pc:sldMkLst>
        <pc:spChg chg="mod">
          <ac:chgData name="Alberto Pampalone Morisani" userId="42a41fe5-7be8-42e4-a145-f04e7e01e0e0" providerId="ADAL" clId="{79717B79-1A31-479E-980E-E345DB4F771A}" dt="2023-04-27T08:35:50.656" v="42" actId="14100"/>
          <ac:spMkLst>
            <pc:docMk/>
            <pc:sldMk cId="373709176" sldId="270"/>
            <ac:spMk id="2" creationId="{666EF710-0638-C2F0-8E73-490FACF85E47}"/>
          </ac:spMkLst>
        </pc:spChg>
      </pc:sldChg>
      <pc:sldChg chg="addSp delSp modSp add mod ord">
        <pc:chgData name="Alberto Pampalone Morisani" userId="42a41fe5-7be8-42e4-a145-f04e7e01e0e0" providerId="ADAL" clId="{79717B79-1A31-479E-980E-E345DB4F771A}" dt="2023-04-27T09:04:20.754" v="151" actId="20577"/>
        <pc:sldMkLst>
          <pc:docMk/>
          <pc:sldMk cId="1265124102" sldId="271"/>
        </pc:sldMkLst>
        <pc:spChg chg="add mod">
          <ac:chgData name="Alberto Pampalone Morisani" userId="42a41fe5-7be8-42e4-a145-f04e7e01e0e0" providerId="ADAL" clId="{79717B79-1A31-479E-980E-E345DB4F771A}" dt="2023-04-27T08:54:03.438" v="125" actId="14100"/>
          <ac:spMkLst>
            <pc:docMk/>
            <pc:sldMk cId="1265124102" sldId="271"/>
            <ac:spMk id="2" creationId="{069D0F09-BEB1-407D-3EA7-84CB0F9F1B76}"/>
          </ac:spMkLst>
        </pc:spChg>
        <pc:spChg chg="mod">
          <ac:chgData name="Alberto Pampalone Morisani" userId="42a41fe5-7be8-42e4-a145-f04e7e01e0e0" providerId="ADAL" clId="{79717B79-1A31-479E-980E-E345DB4F771A}" dt="2023-04-27T08:47:18.296" v="56" actId="20577"/>
          <ac:spMkLst>
            <pc:docMk/>
            <pc:sldMk cId="1265124102" sldId="271"/>
            <ac:spMk id="3" creationId="{E34759AB-79F3-36A7-9FE2-9DE89E6812EA}"/>
          </ac:spMkLst>
        </pc:spChg>
        <pc:spChg chg="del">
          <ac:chgData name="Alberto Pampalone Morisani" userId="42a41fe5-7be8-42e4-a145-f04e7e01e0e0" providerId="ADAL" clId="{79717B79-1A31-479E-980E-E345DB4F771A}" dt="2023-04-27T08:47:21.432" v="57" actId="478"/>
          <ac:spMkLst>
            <pc:docMk/>
            <pc:sldMk cId="1265124102" sldId="271"/>
            <ac:spMk id="7" creationId="{72833B2D-2CC2-33E2-949D-22EB18801C5F}"/>
          </ac:spMkLst>
        </pc:spChg>
        <pc:spChg chg="del">
          <ac:chgData name="Alberto Pampalone Morisani" userId="42a41fe5-7be8-42e4-a145-f04e7e01e0e0" providerId="ADAL" clId="{79717B79-1A31-479E-980E-E345DB4F771A}" dt="2023-04-27T08:47:23.751" v="59" actId="478"/>
          <ac:spMkLst>
            <pc:docMk/>
            <pc:sldMk cId="1265124102" sldId="271"/>
            <ac:spMk id="8" creationId="{EF0BD3C9-2956-327E-AF7C-496BB22E6014}"/>
          </ac:spMkLst>
        </pc:spChg>
        <pc:spChg chg="del">
          <ac:chgData name="Alberto Pampalone Morisani" userId="42a41fe5-7be8-42e4-a145-f04e7e01e0e0" providerId="ADAL" clId="{79717B79-1A31-479E-980E-E345DB4F771A}" dt="2023-04-27T08:47:24.630" v="60" actId="478"/>
          <ac:spMkLst>
            <pc:docMk/>
            <pc:sldMk cId="1265124102" sldId="271"/>
            <ac:spMk id="9" creationId="{56A58D25-ECAF-F9EB-D1D9-D75E3A626177}"/>
          </ac:spMkLst>
        </pc:spChg>
        <pc:spChg chg="del mod">
          <ac:chgData name="Alberto Pampalone Morisani" userId="42a41fe5-7be8-42e4-a145-f04e7e01e0e0" providerId="ADAL" clId="{79717B79-1A31-479E-980E-E345DB4F771A}" dt="2023-04-27T08:47:25.622" v="62" actId="478"/>
          <ac:spMkLst>
            <pc:docMk/>
            <pc:sldMk cId="1265124102" sldId="271"/>
            <ac:spMk id="12" creationId="{847EF180-D2FD-5B27-E2AE-5FA17EEC435B}"/>
          </ac:spMkLst>
        </pc:spChg>
        <pc:spChg chg="del">
          <ac:chgData name="Alberto Pampalone Morisani" userId="42a41fe5-7be8-42e4-a145-f04e7e01e0e0" providerId="ADAL" clId="{79717B79-1A31-479E-980E-E345DB4F771A}" dt="2023-04-27T08:47:26.541" v="63" actId="478"/>
          <ac:spMkLst>
            <pc:docMk/>
            <pc:sldMk cId="1265124102" sldId="271"/>
            <ac:spMk id="13" creationId="{011C9B95-1576-CB94-830C-8345B1B52315}"/>
          </ac:spMkLst>
        </pc:spChg>
        <pc:spChg chg="del">
          <ac:chgData name="Alberto Pampalone Morisani" userId="42a41fe5-7be8-42e4-a145-f04e7e01e0e0" providerId="ADAL" clId="{79717B79-1A31-479E-980E-E345DB4F771A}" dt="2023-04-27T08:47:22.825" v="58" actId="478"/>
          <ac:spMkLst>
            <pc:docMk/>
            <pc:sldMk cId="1265124102" sldId="271"/>
            <ac:spMk id="14" creationId="{2252B4B3-B4D7-DDBD-7027-1BF94C3D8C97}"/>
          </ac:spMkLst>
        </pc:spChg>
        <pc:spChg chg="del">
          <ac:chgData name="Alberto Pampalone Morisani" userId="42a41fe5-7be8-42e4-a145-f04e7e01e0e0" providerId="ADAL" clId="{79717B79-1A31-479E-980E-E345DB4F771A}" dt="2023-04-27T08:47:29.929" v="66" actId="478"/>
          <ac:spMkLst>
            <pc:docMk/>
            <pc:sldMk cId="1265124102" sldId="271"/>
            <ac:spMk id="15" creationId="{637F04B6-D4FC-7FAC-D3B3-0F82A3CDC514}"/>
          </ac:spMkLst>
        </pc:spChg>
        <pc:spChg chg="del">
          <ac:chgData name="Alberto Pampalone Morisani" userId="42a41fe5-7be8-42e4-a145-f04e7e01e0e0" providerId="ADAL" clId="{79717B79-1A31-479E-980E-E345DB4F771A}" dt="2023-04-27T08:47:30.825" v="67" actId="478"/>
          <ac:spMkLst>
            <pc:docMk/>
            <pc:sldMk cId="1265124102" sldId="271"/>
            <ac:spMk id="16" creationId="{355A6197-008A-5D09-276D-07840FA6B8D6}"/>
          </ac:spMkLst>
        </pc:spChg>
        <pc:spChg chg="del">
          <ac:chgData name="Alberto Pampalone Morisani" userId="42a41fe5-7be8-42e4-a145-f04e7e01e0e0" providerId="ADAL" clId="{79717B79-1A31-479E-980E-E345DB4F771A}" dt="2023-04-27T08:47:32.268" v="68" actId="478"/>
          <ac:spMkLst>
            <pc:docMk/>
            <pc:sldMk cId="1265124102" sldId="271"/>
            <ac:spMk id="18" creationId="{330AD697-8218-AD0C-7810-713DC09BD946}"/>
          </ac:spMkLst>
        </pc:spChg>
        <pc:spChg chg="del">
          <ac:chgData name="Alberto Pampalone Morisani" userId="42a41fe5-7be8-42e4-a145-f04e7e01e0e0" providerId="ADAL" clId="{79717B79-1A31-479E-980E-E345DB4F771A}" dt="2023-04-27T08:47:35.298" v="70" actId="478"/>
          <ac:spMkLst>
            <pc:docMk/>
            <pc:sldMk cId="1265124102" sldId="271"/>
            <ac:spMk id="19" creationId="{53AB958D-0D84-0901-EDB8-831C811F0FA8}"/>
          </ac:spMkLst>
        </pc:spChg>
        <pc:spChg chg="del mod">
          <ac:chgData name="Alberto Pampalone Morisani" userId="42a41fe5-7be8-42e4-a145-f04e7e01e0e0" providerId="ADAL" clId="{79717B79-1A31-479E-980E-E345DB4F771A}" dt="2023-04-27T08:47:28.509" v="65" actId="478"/>
          <ac:spMkLst>
            <pc:docMk/>
            <pc:sldMk cId="1265124102" sldId="271"/>
            <ac:spMk id="20" creationId="{4A34900B-EA06-4DF7-52E6-1E9BD6012606}"/>
          </ac:spMkLst>
        </pc:spChg>
        <pc:spChg chg="del">
          <ac:chgData name="Alberto Pampalone Morisani" userId="42a41fe5-7be8-42e4-a145-f04e7e01e0e0" providerId="ADAL" clId="{79717B79-1A31-479E-980E-E345DB4F771A}" dt="2023-04-27T08:47:37.725" v="71" actId="478"/>
          <ac:spMkLst>
            <pc:docMk/>
            <pc:sldMk cId="1265124102" sldId="271"/>
            <ac:spMk id="21" creationId="{59C6093B-9D91-1145-59E1-CBECF44E76F3}"/>
          </ac:spMkLst>
        </pc:spChg>
        <pc:spChg chg="add mod">
          <ac:chgData name="Alberto Pampalone Morisani" userId="42a41fe5-7be8-42e4-a145-f04e7e01e0e0" providerId="ADAL" clId="{79717B79-1A31-479E-980E-E345DB4F771A}" dt="2023-04-27T08:53:58.253" v="124" actId="14100"/>
          <ac:spMkLst>
            <pc:docMk/>
            <pc:sldMk cId="1265124102" sldId="271"/>
            <ac:spMk id="29" creationId="{0699394D-D672-439D-169B-6102590BC07A}"/>
          </ac:spMkLst>
        </pc:spChg>
        <pc:spChg chg="add mod">
          <ac:chgData name="Alberto Pampalone Morisani" userId="42a41fe5-7be8-42e4-a145-f04e7e01e0e0" providerId="ADAL" clId="{79717B79-1A31-479E-980E-E345DB4F771A}" dt="2023-04-27T08:53:54.659" v="123" actId="14100"/>
          <ac:spMkLst>
            <pc:docMk/>
            <pc:sldMk cId="1265124102" sldId="271"/>
            <ac:spMk id="30" creationId="{9BC1F5D5-66A7-C578-E3ED-B51649801E3C}"/>
          </ac:spMkLst>
        </pc:spChg>
        <pc:spChg chg="add mod">
          <ac:chgData name="Alberto Pampalone Morisani" userId="42a41fe5-7be8-42e4-a145-f04e7e01e0e0" providerId="ADAL" clId="{79717B79-1A31-479E-980E-E345DB4F771A}" dt="2023-04-27T09:03:39.015" v="127" actId="1076"/>
          <ac:spMkLst>
            <pc:docMk/>
            <pc:sldMk cId="1265124102" sldId="271"/>
            <ac:spMk id="32" creationId="{00B9C65D-A878-2FFD-9325-AD988A4B6AC6}"/>
          </ac:spMkLst>
        </pc:spChg>
        <pc:spChg chg="add mod">
          <ac:chgData name="Alberto Pampalone Morisani" userId="42a41fe5-7be8-42e4-a145-f04e7e01e0e0" providerId="ADAL" clId="{79717B79-1A31-479E-980E-E345DB4F771A}" dt="2023-04-27T09:04:20.754" v="151" actId="20577"/>
          <ac:spMkLst>
            <pc:docMk/>
            <pc:sldMk cId="1265124102" sldId="271"/>
            <ac:spMk id="33" creationId="{D50F38A4-9B31-B612-C065-9C4219D30577}"/>
          </ac:spMkLst>
        </pc:spChg>
        <pc:picChg chg="del">
          <ac:chgData name="Alberto Pampalone Morisani" userId="42a41fe5-7be8-42e4-a145-f04e7e01e0e0" providerId="ADAL" clId="{79717B79-1A31-479E-980E-E345DB4F771A}" dt="2023-04-27T08:47:33.257" v="69" actId="478"/>
          <ac:picMkLst>
            <pc:docMk/>
            <pc:sldMk cId="1265124102" sldId="271"/>
            <ac:picMk id="17" creationId="{F898C706-B322-04F9-43D3-A55938E499EB}"/>
          </ac:picMkLst>
        </pc:picChg>
        <pc:cxnChg chg="add mod">
          <ac:chgData name="Alberto Pampalone Morisani" userId="42a41fe5-7be8-42e4-a145-f04e7e01e0e0" providerId="ADAL" clId="{79717B79-1A31-479E-980E-E345DB4F771A}" dt="2023-04-27T08:54:03.438" v="125" actId="14100"/>
          <ac:cxnSpMkLst>
            <pc:docMk/>
            <pc:sldMk cId="1265124102" sldId="271"/>
            <ac:cxnSpMk id="6" creationId="{279A9235-E612-09C1-9752-DFAB41BE3269}"/>
          </ac:cxnSpMkLst>
        </pc:cxnChg>
        <pc:cxnChg chg="add mod">
          <ac:chgData name="Alberto Pampalone Morisani" userId="42a41fe5-7be8-42e4-a145-f04e7e01e0e0" providerId="ADAL" clId="{79717B79-1A31-479E-980E-E345DB4F771A}" dt="2023-04-27T08:49:19.092" v="81" actId="1076"/>
          <ac:cxnSpMkLst>
            <pc:docMk/>
            <pc:sldMk cId="1265124102" sldId="271"/>
            <ac:cxnSpMk id="22" creationId="{A817A21C-5B0D-0C05-0D70-5A44FF1B1B37}"/>
          </ac:cxnSpMkLst>
        </pc:cxnChg>
        <pc:cxnChg chg="add mod">
          <ac:chgData name="Alberto Pampalone Morisani" userId="42a41fe5-7be8-42e4-a145-f04e7e01e0e0" providerId="ADAL" clId="{79717B79-1A31-479E-980E-E345DB4F771A}" dt="2023-04-27T08:52:12.060" v="94" actId="208"/>
          <ac:cxnSpMkLst>
            <pc:docMk/>
            <pc:sldMk cId="1265124102" sldId="271"/>
            <ac:cxnSpMk id="24" creationId="{ED5F2A6E-92FE-B675-EE61-82ACDA11ED39}"/>
          </ac:cxnSpMkLst>
        </pc:cxnChg>
        <pc:cxnChg chg="add mod">
          <ac:chgData name="Alberto Pampalone Morisani" userId="42a41fe5-7be8-42e4-a145-f04e7e01e0e0" providerId="ADAL" clId="{79717B79-1A31-479E-980E-E345DB4F771A}" dt="2023-04-27T08:52:20.079" v="95" actId="208"/>
          <ac:cxnSpMkLst>
            <pc:docMk/>
            <pc:sldMk cId="1265124102" sldId="271"/>
            <ac:cxnSpMk id="25" creationId="{BD9C7401-877C-4DB5-666A-7338FECE4B09}"/>
          </ac:cxnSpMkLst>
        </pc:cxnChg>
      </pc:sldChg>
      <pc:sldChg chg="addSp delSp modSp add mod ord">
        <pc:chgData name="Alberto Pampalone Morisani" userId="42a41fe5-7be8-42e4-a145-f04e7e01e0e0" providerId="ADAL" clId="{79717B79-1A31-479E-980E-E345DB4F771A}" dt="2023-04-27T11:02:41.463" v="802" actId="1076"/>
        <pc:sldMkLst>
          <pc:docMk/>
          <pc:sldMk cId="1477112483" sldId="272"/>
        </pc:sldMkLst>
        <pc:spChg chg="add del mod">
          <ac:chgData name="Alberto Pampalone Morisani" userId="42a41fe5-7be8-42e4-a145-f04e7e01e0e0" providerId="ADAL" clId="{79717B79-1A31-479E-980E-E345DB4F771A}" dt="2023-04-27T09:32:48.891" v="224" actId="478"/>
          <ac:spMkLst>
            <pc:docMk/>
            <pc:sldMk cId="1477112483" sldId="272"/>
            <ac:spMk id="2" creationId="{8E475254-FE62-A878-3D65-302C1814062A}"/>
          </ac:spMkLst>
        </pc:spChg>
        <pc:spChg chg="mod">
          <ac:chgData name="Alberto Pampalone Morisani" userId="42a41fe5-7be8-42e4-a145-f04e7e01e0e0" providerId="ADAL" clId="{79717B79-1A31-479E-980E-E345DB4F771A}" dt="2023-04-27T10:41:28.403" v="656" actId="6549"/>
          <ac:spMkLst>
            <pc:docMk/>
            <pc:sldMk cId="1477112483" sldId="272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9717B79-1A31-479E-980E-E345DB4F771A}" dt="2023-04-27T09:34:47.142" v="241" actId="1076"/>
          <ac:spMkLst>
            <pc:docMk/>
            <pc:sldMk cId="1477112483" sldId="272"/>
            <ac:spMk id="4" creationId="{87BA505F-53BF-F64D-D36D-F66D13831BC6}"/>
          </ac:spMkLst>
        </pc:spChg>
        <pc:spChg chg="add mod">
          <ac:chgData name="Alberto Pampalone Morisani" userId="42a41fe5-7be8-42e4-a145-f04e7e01e0e0" providerId="ADAL" clId="{79717B79-1A31-479E-980E-E345DB4F771A}" dt="2023-04-27T09:35:25.604" v="271" actId="20577"/>
          <ac:spMkLst>
            <pc:docMk/>
            <pc:sldMk cId="1477112483" sldId="272"/>
            <ac:spMk id="6" creationId="{AFC00D1B-2C76-0F9E-19F9-C2EFF03AAF35}"/>
          </ac:spMkLst>
        </pc:spChg>
        <pc:spChg chg="del">
          <ac:chgData name="Alberto Pampalone Morisani" userId="42a41fe5-7be8-42e4-a145-f04e7e01e0e0" providerId="ADAL" clId="{79717B79-1A31-479E-980E-E345DB4F771A}" dt="2023-04-27T09:30:49.523" v="181" actId="478"/>
          <ac:spMkLst>
            <pc:docMk/>
            <pc:sldMk cId="1477112483" sldId="272"/>
            <ac:spMk id="7" creationId="{B3AE1F4B-D271-7D71-BC11-B61E6A46002D}"/>
          </ac:spMkLst>
        </pc:spChg>
        <pc:spChg chg="del">
          <ac:chgData name="Alberto Pampalone Morisani" userId="42a41fe5-7be8-42e4-a145-f04e7e01e0e0" providerId="ADAL" clId="{79717B79-1A31-479E-980E-E345DB4F771A}" dt="2023-04-27T09:30:48.690" v="180" actId="478"/>
          <ac:spMkLst>
            <pc:docMk/>
            <pc:sldMk cId="1477112483" sldId="272"/>
            <ac:spMk id="8" creationId="{CB6B5E31-7CA5-1A2A-13EE-21233508142A}"/>
          </ac:spMkLst>
        </pc:spChg>
        <pc:spChg chg="del">
          <ac:chgData name="Alberto Pampalone Morisani" userId="42a41fe5-7be8-42e4-a145-f04e7e01e0e0" providerId="ADAL" clId="{79717B79-1A31-479E-980E-E345DB4F771A}" dt="2023-04-27T09:30:47.940" v="179" actId="478"/>
          <ac:spMkLst>
            <pc:docMk/>
            <pc:sldMk cId="1477112483" sldId="272"/>
            <ac:spMk id="9" creationId="{E30EB432-9A1F-B25F-3608-7EB5FE970EBA}"/>
          </ac:spMkLst>
        </pc:spChg>
        <pc:spChg chg="del">
          <ac:chgData name="Alberto Pampalone Morisani" userId="42a41fe5-7be8-42e4-a145-f04e7e01e0e0" providerId="ADAL" clId="{79717B79-1A31-479E-980E-E345DB4F771A}" dt="2023-04-27T09:30:50.339" v="182" actId="478"/>
          <ac:spMkLst>
            <pc:docMk/>
            <pc:sldMk cId="1477112483" sldId="272"/>
            <ac:spMk id="10" creationId="{84A33F09-E4D0-8088-363A-A151DC48668C}"/>
          </ac:spMkLst>
        </pc:spChg>
        <pc:spChg chg="mod">
          <ac:chgData name="Alberto Pampalone Morisani" userId="42a41fe5-7be8-42e4-a145-f04e7e01e0e0" providerId="ADAL" clId="{79717B79-1A31-479E-980E-E345DB4F771A}" dt="2023-04-27T09:46:23.512" v="391" actId="14100"/>
          <ac:spMkLst>
            <pc:docMk/>
            <pc:sldMk cId="1477112483" sldId="272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9717B79-1A31-479E-980E-E345DB4F771A}" dt="2023-04-27T09:35:52.084" v="306" actId="20577"/>
          <ac:spMkLst>
            <pc:docMk/>
            <pc:sldMk cId="1477112483" sldId="272"/>
            <ac:spMk id="12" creationId="{04D0E05C-D06C-CD56-42BE-88143922BF37}"/>
          </ac:spMkLst>
        </pc:spChg>
        <pc:spChg chg="add mod">
          <ac:chgData name="Alberto Pampalone Morisani" userId="42a41fe5-7be8-42e4-a145-f04e7e01e0e0" providerId="ADAL" clId="{79717B79-1A31-479E-980E-E345DB4F771A}" dt="2023-04-27T09:36:22.246" v="320" actId="20577"/>
          <ac:spMkLst>
            <pc:docMk/>
            <pc:sldMk cId="1477112483" sldId="272"/>
            <ac:spMk id="13" creationId="{A5001864-8DFB-788A-220E-F23480BF5139}"/>
          </ac:spMkLst>
        </pc:spChg>
        <pc:spChg chg="add mod">
          <ac:chgData name="Alberto Pampalone Morisani" userId="42a41fe5-7be8-42e4-a145-f04e7e01e0e0" providerId="ADAL" clId="{79717B79-1A31-479E-980E-E345DB4F771A}" dt="2023-04-27T09:37:00.241" v="342" actId="20577"/>
          <ac:spMkLst>
            <pc:docMk/>
            <pc:sldMk cId="1477112483" sldId="272"/>
            <ac:spMk id="14" creationId="{AB83ACF4-CE52-DFD0-F622-E65A12A205E6}"/>
          </ac:spMkLst>
        </pc:spChg>
        <pc:spChg chg="add mod">
          <ac:chgData name="Alberto Pampalone Morisani" userId="42a41fe5-7be8-42e4-a145-f04e7e01e0e0" providerId="ADAL" clId="{79717B79-1A31-479E-980E-E345DB4F771A}" dt="2023-04-27T09:46:29.846" v="392" actId="1076"/>
          <ac:spMkLst>
            <pc:docMk/>
            <pc:sldMk cId="1477112483" sldId="272"/>
            <ac:spMk id="15" creationId="{82131574-DCE2-22D9-7700-C96C18298322}"/>
          </ac:spMkLst>
        </pc:spChg>
        <pc:spChg chg="add mod">
          <ac:chgData name="Alberto Pampalone Morisani" userId="42a41fe5-7be8-42e4-a145-f04e7e01e0e0" providerId="ADAL" clId="{79717B79-1A31-479E-980E-E345DB4F771A}" dt="2023-04-27T09:39:10.075" v="370" actId="207"/>
          <ac:spMkLst>
            <pc:docMk/>
            <pc:sldMk cId="1477112483" sldId="272"/>
            <ac:spMk id="16" creationId="{C0AF9F72-E2C4-D247-5A5E-B8EF1A28357C}"/>
          </ac:spMkLst>
        </pc:spChg>
        <pc:spChg chg="add mod">
          <ac:chgData name="Alberto Pampalone Morisani" userId="42a41fe5-7be8-42e4-a145-f04e7e01e0e0" providerId="ADAL" clId="{79717B79-1A31-479E-980E-E345DB4F771A}" dt="2023-04-27T11:02:41.463" v="802" actId="1076"/>
          <ac:spMkLst>
            <pc:docMk/>
            <pc:sldMk cId="1477112483" sldId="272"/>
            <ac:spMk id="17" creationId="{7CD919C3-8FEC-7CD3-D4D4-05DB8DEF2130}"/>
          </ac:spMkLst>
        </pc:spChg>
      </pc:sldChg>
      <pc:sldChg chg="new del">
        <pc:chgData name="Alberto Pampalone Morisani" userId="42a41fe5-7be8-42e4-a145-f04e7e01e0e0" providerId="ADAL" clId="{79717B79-1A31-479E-980E-E345DB4F771A}" dt="2023-04-27T09:46:40.008" v="394" actId="47"/>
        <pc:sldMkLst>
          <pc:docMk/>
          <pc:sldMk cId="1033403170" sldId="273"/>
        </pc:sldMkLst>
      </pc:sldChg>
      <pc:sldChg chg="addSp delSp modSp add mod">
        <pc:chgData name="Alberto Pampalone Morisani" userId="42a41fe5-7be8-42e4-a145-f04e7e01e0e0" providerId="ADAL" clId="{79717B79-1A31-479E-980E-E345DB4F771A}" dt="2023-04-27T09:53:12.700" v="444" actId="20577"/>
        <pc:sldMkLst>
          <pc:docMk/>
          <pc:sldMk cId="3197151528" sldId="273"/>
        </pc:sldMkLst>
        <pc:spChg chg="mod">
          <ac:chgData name="Alberto Pampalone Morisani" userId="42a41fe5-7be8-42e4-a145-f04e7e01e0e0" providerId="ADAL" clId="{79717B79-1A31-479E-980E-E345DB4F771A}" dt="2023-04-27T09:53:12.700" v="444" actId="20577"/>
          <ac:spMkLst>
            <pc:docMk/>
            <pc:sldMk cId="3197151528" sldId="273"/>
            <ac:spMk id="3" creationId="{E34759AB-79F3-36A7-9FE2-9DE89E6812EA}"/>
          </ac:spMkLst>
        </pc:spChg>
        <pc:spChg chg="del">
          <ac:chgData name="Alberto Pampalone Morisani" userId="42a41fe5-7be8-42e4-a145-f04e7e01e0e0" providerId="ADAL" clId="{79717B79-1A31-479E-980E-E345DB4F771A}" dt="2023-04-27T09:46:58.561" v="400" actId="478"/>
          <ac:spMkLst>
            <pc:docMk/>
            <pc:sldMk cId="3197151528" sldId="273"/>
            <ac:spMk id="4" creationId="{87BA505F-53BF-F64D-D36D-F66D13831BC6}"/>
          </ac:spMkLst>
        </pc:spChg>
        <pc:spChg chg="del">
          <ac:chgData name="Alberto Pampalone Morisani" userId="42a41fe5-7be8-42e4-a145-f04e7e01e0e0" providerId="ADAL" clId="{79717B79-1A31-479E-980E-E345DB4F771A}" dt="2023-04-27T09:46:54.053" v="396" actId="478"/>
          <ac:spMkLst>
            <pc:docMk/>
            <pc:sldMk cId="3197151528" sldId="273"/>
            <ac:spMk id="6" creationId="{AFC00D1B-2C76-0F9E-19F9-C2EFF03AAF35}"/>
          </ac:spMkLst>
        </pc:spChg>
        <pc:spChg chg="del">
          <ac:chgData name="Alberto Pampalone Morisani" userId="42a41fe5-7be8-42e4-a145-f04e7e01e0e0" providerId="ADAL" clId="{79717B79-1A31-479E-980E-E345DB4F771A}" dt="2023-04-27T09:46:59.308" v="401" actId="478"/>
          <ac:spMkLst>
            <pc:docMk/>
            <pc:sldMk cId="3197151528" sldId="273"/>
            <ac:spMk id="11" creationId="{42F04E4F-95D2-0B4E-470C-3401E7D4C3C2}"/>
          </ac:spMkLst>
        </pc:spChg>
        <pc:spChg chg="del">
          <ac:chgData name="Alberto Pampalone Morisani" userId="42a41fe5-7be8-42e4-a145-f04e7e01e0e0" providerId="ADAL" clId="{79717B79-1A31-479E-980E-E345DB4F771A}" dt="2023-04-27T09:46:55.056" v="397" actId="478"/>
          <ac:spMkLst>
            <pc:docMk/>
            <pc:sldMk cId="3197151528" sldId="273"/>
            <ac:spMk id="12" creationId="{04D0E05C-D06C-CD56-42BE-88143922BF37}"/>
          </ac:spMkLst>
        </pc:spChg>
        <pc:spChg chg="del">
          <ac:chgData name="Alberto Pampalone Morisani" userId="42a41fe5-7be8-42e4-a145-f04e7e01e0e0" providerId="ADAL" clId="{79717B79-1A31-479E-980E-E345DB4F771A}" dt="2023-04-27T09:46:56.252" v="398" actId="478"/>
          <ac:spMkLst>
            <pc:docMk/>
            <pc:sldMk cId="3197151528" sldId="273"/>
            <ac:spMk id="13" creationId="{A5001864-8DFB-788A-220E-F23480BF5139}"/>
          </ac:spMkLst>
        </pc:spChg>
        <pc:spChg chg="del">
          <ac:chgData name="Alberto Pampalone Morisani" userId="42a41fe5-7be8-42e4-a145-f04e7e01e0e0" providerId="ADAL" clId="{79717B79-1A31-479E-980E-E345DB4F771A}" dt="2023-04-27T09:46:57.627" v="399" actId="478"/>
          <ac:spMkLst>
            <pc:docMk/>
            <pc:sldMk cId="3197151528" sldId="273"/>
            <ac:spMk id="14" creationId="{AB83ACF4-CE52-DFD0-F622-E65A12A205E6}"/>
          </ac:spMkLst>
        </pc:spChg>
        <pc:spChg chg="del">
          <ac:chgData name="Alberto Pampalone Morisani" userId="42a41fe5-7be8-42e4-a145-f04e7e01e0e0" providerId="ADAL" clId="{79717B79-1A31-479E-980E-E345DB4F771A}" dt="2023-04-27T09:47:00.553" v="402" actId="478"/>
          <ac:spMkLst>
            <pc:docMk/>
            <pc:sldMk cId="3197151528" sldId="273"/>
            <ac:spMk id="15" creationId="{82131574-DCE2-22D9-7700-C96C18298322}"/>
          </ac:spMkLst>
        </pc:spChg>
        <pc:spChg chg="del">
          <ac:chgData name="Alberto Pampalone Morisani" userId="42a41fe5-7be8-42e4-a145-f04e7e01e0e0" providerId="ADAL" clId="{79717B79-1A31-479E-980E-E345DB4F771A}" dt="2023-04-27T09:47:01.347" v="403" actId="478"/>
          <ac:spMkLst>
            <pc:docMk/>
            <pc:sldMk cId="3197151528" sldId="273"/>
            <ac:spMk id="16" creationId="{C0AF9F72-E2C4-D247-5A5E-B8EF1A28357C}"/>
          </ac:spMkLst>
        </pc:spChg>
        <pc:picChg chg="add mod">
          <ac:chgData name="Alberto Pampalone Morisani" userId="42a41fe5-7be8-42e4-a145-f04e7e01e0e0" providerId="ADAL" clId="{79717B79-1A31-479E-980E-E345DB4F771A}" dt="2023-04-27T09:48:22.412" v="443" actId="14100"/>
          <ac:picMkLst>
            <pc:docMk/>
            <pc:sldMk cId="3197151528" sldId="273"/>
            <ac:picMk id="7" creationId="{618367E6-10C8-1E51-5780-809024D72E8B}"/>
          </ac:picMkLst>
        </pc:picChg>
      </pc:sldChg>
      <pc:sldChg chg="addSp delSp modSp add mod ord">
        <pc:chgData name="Alberto Pampalone Morisani" userId="42a41fe5-7be8-42e4-a145-f04e7e01e0e0" providerId="ADAL" clId="{79717B79-1A31-479E-980E-E345DB4F771A}" dt="2023-04-27T11:01:35.462" v="706" actId="1076"/>
        <pc:sldMkLst>
          <pc:docMk/>
          <pc:sldMk cId="921810156" sldId="274"/>
        </pc:sldMkLst>
        <pc:spChg chg="del">
          <ac:chgData name="Alberto Pampalone Morisani" userId="42a41fe5-7be8-42e4-a145-f04e7e01e0e0" providerId="ADAL" clId="{79717B79-1A31-479E-980E-E345DB4F771A}" dt="2023-04-27T10:14:54.448" v="482" actId="478"/>
          <ac:spMkLst>
            <pc:docMk/>
            <pc:sldMk cId="921810156" sldId="274"/>
            <ac:spMk id="2" creationId="{069D0F09-BEB1-407D-3EA7-84CB0F9F1B76}"/>
          </ac:spMkLst>
        </pc:spChg>
        <pc:spChg chg="mod">
          <ac:chgData name="Alberto Pampalone Morisani" userId="42a41fe5-7be8-42e4-a145-f04e7e01e0e0" providerId="ADAL" clId="{79717B79-1A31-479E-980E-E345DB4F771A}" dt="2023-04-27T11:01:35.462" v="706" actId="1076"/>
          <ac:spMkLst>
            <pc:docMk/>
            <pc:sldMk cId="921810156" sldId="274"/>
            <ac:spMk id="3" creationId="{E34759AB-79F3-36A7-9FE2-9DE89E6812EA}"/>
          </ac:spMkLst>
        </pc:spChg>
        <pc:spChg chg="add del mod">
          <ac:chgData name="Alberto Pampalone Morisani" userId="42a41fe5-7be8-42e4-a145-f04e7e01e0e0" providerId="ADAL" clId="{79717B79-1A31-479E-980E-E345DB4F771A}" dt="2023-04-27T11:01:31.217" v="703" actId="767"/>
          <ac:spMkLst>
            <pc:docMk/>
            <pc:sldMk cId="921810156" sldId="274"/>
            <ac:spMk id="7" creationId="{757063C4-2264-8CC2-DD7A-E657E57397C5}"/>
          </ac:spMkLst>
        </pc:spChg>
        <pc:spChg chg="del">
          <ac:chgData name="Alberto Pampalone Morisani" userId="42a41fe5-7be8-42e4-a145-f04e7e01e0e0" providerId="ADAL" clId="{79717B79-1A31-479E-980E-E345DB4F771A}" dt="2023-04-27T10:14:59.691" v="487" actId="478"/>
          <ac:spMkLst>
            <pc:docMk/>
            <pc:sldMk cId="921810156" sldId="274"/>
            <ac:spMk id="29" creationId="{0699394D-D672-439D-169B-6102590BC07A}"/>
          </ac:spMkLst>
        </pc:spChg>
        <pc:spChg chg="del">
          <ac:chgData name="Alberto Pampalone Morisani" userId="42a41fe5-7be8-42e4-a145-f04e7e01e0e0" providerId="ADAL" clId="{79717B79-1A31-479E-980E-E345DB4F771A}" dt="2023-04-27T10:15:02.108" v="488" actId="478"/>
          <ac:spMkLst>
            <pc:docMk/>
            <pc:sldMk cId="921810156" sldId="274"/>
            <ac:spMk id="30" creationId="{9BC1F5D5-66A7-C578-E3ED-B51649801E3C}"/>
          </ac:spMkLst>
        </pc:spChg>
        <pc:spChg chg="del">
          <ac:chgData name="Alberto Pampalone Morisani" userId="42a41fe5-7be8-42e4-a145-f04e7e01e0e0" providerId="ADAL" clId="{79717B79-1A31-479E-980E-E345DB4F771A}" dt="2023-04-27T10:15:03.165" v="489" actId="478"/>
          <ac:spMkLst>
            <pc:docMk/>
            <pc:sldMk cId="921810156" sldId="274"/>
            <ac:spMk id="32" creationId="{00B9C65D-A878-2FFD-9325-AD988A4B6AC6}"/>
          </ac:spMkLst>
        </pc:spChg>
        <pc:spChg chg="del">
          <ac:chgData name="Alberto Pampalone Morisani" userId="42a41fe5-7be8-42e4-a145-f04e7e01e0e0" providerId="ADAL" clId="{79717B79-1A31-479E-980E-E345DB4F771A}" dt="2023-04-27T10:15:04.034" v="490" actId="478"/>
          <ac:spMkLst>
            <pc:docMk/>
            <pc:sldMk cId="921810156" sldId="274"/>
            <ac:spMk id="33" creationId="{D50F38A4-9B31-B612-C065-9C4219D30577}"/>
          </ac:spMkLst>
        </pc:spChg>
        <pc:graphicFrameChg chg="add mod modGraphic">
          <ac:chgData name="Alberto Pampalone Morisani" userId="42a41fe5-7be8-42e4-a145-f04e7e01e0e0" providerId="ADAL" clId="{79717B79-1A31-479E-980E-E345DB4F771A}" dt="2023-04-27T11:01:32.714" v="705" actId="1076"/>
          <ac:graphicFrameMkLst>
            <pc:docMk/>
            <pc:sldMk cId="921810156" sldId="274"/>
            <ac:graphicFrameMk id="4" creationId="{D4400328-3F95-7E42-8E4A-A220DE5F2B68}"/>
          </ac:graphicFrameMkLst>
        </pc:graphicFrameChg>
        <pc:cxnChg chg="del mod">
          <ac:chgData name="Alberto Pampalone Morisani" userId="42a41fe5-7be8-42e4-a145-f04e7e01e0e0" providerId="ADAL" clId="{79717B79-1A31-479E-980E-E345DB4F771A}" dt="2023-04-27T10:14:55.852" v="483" actId="478"/>
          <ac:cxnSpMkLst>
            <pc:docMk/>
            <pc:sldMk cId="921810156" sldId="274"/>
            <ac:cxnSpMk id="6" creationId="{279A9235-E612-09C1-9752-DFAB41BE3269}"/>
          </ac:cxnSpMkLst>
        </pc:cxnChg>
        <pc:cxnChg chg="del">
          <ac:chgData name="Alberto Pampalone Morisani" userId="42a41fe5-7be8-42e4-a145-f04e7e01e0e0" providerId="ADAL" clId="{79717B79-1A31-479E-980E-E345DB4F771A}" dt="2023-04-27T10:14:56.754" v="484" actId="478"/>
          <ac:cxnSpMkLst>
            <pc:docMk/>
            <pc:sldMk cId="921810156" sldId="274"/>
            <ac:cxnSpMk id="22" creationId="{A817A21C-5B0D-0C05-0D70-5A44FF1B1B37}"/>
          </ac:cxnSpMkLst>
        </pc:cxnChg>
        <pc:cxnChg chg="del">
          <ac:chgData name="Alberto Pampalone Morisani" userId="42a41fe5-7be8-42e4-a145-f04e7e01e0e0" providerId="ADAL" clId="{79717B79-1A31-479E-980E-E345DB4F771A}" dt="2023-04-27T10:14:59.111" v="486" actId="478"/>
          <ac:cxnSpMkLst>
            <pc:docMk/>
            <pc:sldMk cId="921810156" sldId="274"/>
            <ac:cxnSpMk id="24" creationId="{ED5F2A6E-92FE-B675-EE61-82ACDA11ED39}"/>
          </ac:cxnSpMkLst>
        </pc:cxnChg>
        <pc:cxnChg chg="del">
          <ac:chgData name="Alberto Pampalone Morisani" userId="42a41fe5-7be8-42e4-a145-f04e7e01e0e0" providerId="ADAL" clId="{79717B79-1A31-479E-980E-E345DB4F771A}" dt="2023-04-27T10:14:57.834" v="485" actId="478"/>
          <ac:cxnSpMkLst>
            <pc:docMk/>
            <pc:sldMk cId="921810156" sldId="274"/>
            <ac:cxnSpMk id="25" creationId="{BD9C7401-877C-4DB5-666A-7338FECE4B09}"/>
          </ac:cxnSpMkLst>
        </pc:cxnChg>
      </pc:sldChg>
      <pc:sldChg chg="modSp new del mod">
        <pc:chgData name="Alberto Pampalone Morisani" userId="42a41fe5-7be8-42e4-a145-f04e7e01e0e0" providerId="ADAL" clId="{79717B79-1A31-479E-980E-E345DB4F771A}" dt="2023-04-27T09:55:53.610" v="447" actId="2696"/>
        <pc:sldMkLst>
          <pc:docMk/>
          <pc:sldMk cId="2142305809" sldId="274"/>
        </pc:sldMkLst>
        <pc:spChg chg="mod">
          <ac:chgData name="Alberto Pampalone Morisani" userId="42a41fe5-7be8-42e4-a145-f04e7e01e0e0" providerId="ADAL" clId="{79717B79-1A31-479E-980E-E345DB4F771A}" dt="2023-04-27T09:55:49.335" v="446"/>
          <ac:spMkLst>
            <pc:docMk/>
            <pc:sldMk cId="2142305809" sldId="274"/>
            <ac:spMk id="3" creationId="{69921A04-A1AD-ABC1-467D-E983D8F7380F}"/>
          </ac:spMkLst>
        </pc:spChg>
      </pc:sldChg>
      <pc:sldChg chg="addSp delSp modSp add mod">
        <pc:chgData name="Alberto Pampalone Morisani" userId="42a41fe5-7be8-42e4-a145-f04e7e01e0e0" providerId="ADAL" clId="{79717B79-1A31-479E-980E-E345DB4F771A}" dt="2023-04-27T10:32:00.994" v="597" actId="255"/>
        <pc:sldMkLst>
          <pc:docMk/>
          <pc:sldMk cId="431786479" sldId="275"/>
        </pc:sldMkLst>
        <pc:graphicFrameChg chg="add mod modGraphic">
          <ac:chgData name="Alberto Pampalone Morisani" userId="42a41fe5-7be8-42e4-a145-f04e7e01e0e0" providerId="ADAL" clId="{79717B79-1A31-479E-980E-E345DB4F771A}" dt="2023-04-27T10:31:52.854" v="596" actId="255"/>
          <ac:graphicFrameMkLst>
            <pc:docMk/>
            <pc:sldMk cId="431786479" sldId="275"/>
            <ac:graphicFrameMk id="2" creationId="{C55393B4-991C-6AD8-E182-36852217B42D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20:37.406" v="496" actId="478"/>
          <ac:graphicFrameMkLst>
            <pc:docMk/>
            <pc:sldMk cId="431786479" sldId="275"/>
            <ac:graphicFrameMk id="4" creationId="{D4400328-3F95-7E42-8E4A-A220DE5F2B68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32:00.994" v="597" actId="255"/>
          <ac:graphicFrameMkLst>
            <pc:docMk/>
            <pc:sldMk cId="431786479" sldId="275"/>
            <ac:graphicFrameMk id="6" creationId="{A32103A2-26A3-EE5B-E9C8-911C89A0DA2A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25:07.386" v="537" actId="255"/>
        <pc:sldMkLst>
          <pc:docMk/>
          <pc:sldMk cId="1778732863" sldId="276"/>
        </pc:sldMkLst>
        <pc:graphicFrameChg chg="del">
          <ac:chgData name="Alberto Pampalone Morisani" userId="42a41fe5-7be8-42e4-a145-f04e7e01e0e0" providerId="ADAL" clId="{79717B79-1A31-479E-980E-E345DB4F771A}" dt="2023-04-27T10:22:58.438" v="515" actId="478"/>
          <ac:graphicFrameMkLst>
            <pc:docMk/>
            <pc:sldMk cId="1778732863" sldId="276"/>
            <ac:graphicFrameMk id="2" creationId="{C55393B4-991C-6AD8-E182-36852217B42D}"/>
          </ac:graphicFrameMkLst>
        </pc:graphicFrameChg>
        <pc:graphicFrameChg chg="add del mod">
          <ac:chgData name="Alberto Pampalone Morisani" userId="42a41fe5-7be8-42e4-a145-f04e7e01e0e0" providerId="ADAL" clId="{79717B79-1A31-479E-980E-E345DB4F771A}" dt="2023-04-27T10:23:10.437" v="518"/>
          <ac:graphicFrameMkLst>
            <pc:docMk/>
            <pc:sldMk cId="1778732863" sldId="276"/>
            <ac:graphicFrameMk id="4" creationId="{A4BA884D-A9DC-6D1B-3A36-7E500EA2214C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22:59.997" v="516" actId="478"/>
          <ac:graphicFrameMkLst>
            <pc:docMk/>
            <pc:sldMk cId="1778732863" sldId="276"/>
            <ac:graphicFrameMk id="6" creationId="{A32103A2-26A3-EE5B-E9C8-911C89A0DA2A}"/>
          </ac:graphicFrameMkLst>
        </pc:graphicFrameChg>
        <pc:graphicFrameChg chg="add del mod">
          <ac:chgData name="Alberto Pampalone Morisani" userId="42a41fe5-7be8-42e4-a145-f04e7e01e0e0" providerId="ADAL" clId="{79717B79-1A31-479E-980E-E345DB4F771A}" dt="2023-04-27T10:23:21.023" v="520"/>
          <ac:graphicFrameMkLst>
            <pc:docMk/>
            <pc:sldMk cId="1778732863" sldId="276"/>
            <ac:graphicFrameMk id="7" creationId="{97A4BA86-11D2-6DAC-3407-D9853BD8D699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25:07.386" v="537" actId="255"/>
          <ac:graphicFrameMkLst>
            <pc:docMk/>
            <pc:sldMk cId="1778732863" sldId="276"/>
            <ac:graphicFrameMk id="8" creationId="{04DB46A2-FCFA-AB86-75D5-784C8A32A962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26:44.360" v="548" actId="255"/>
        <pc:sldMkLst>
          <pc:docMk/>
          <pc:sldMk cId="3587275632" sldId="277"/>
        </pc:sldMkLst>
        <pc:graphicFrameChg chg="add mod modGraphic">
          <ac:chgData name="Alberto Pampalone Morisani" userId="42a41fe5-7be8-42e4-a145-f04e7e01e0e0" providerId="ADAL" clId="{79717B79-1A31-479E-980E-E345DB4F771A}" dt="2023-04-27T10:26:44.360" v="548" actId="255"/>
          <ac:graphicFrameMkLst>
            <pc:docMk/>
            <pc:sldMk cId="3587275632" sldId="277"/>
            <ac:graphicFrameMk id="2" creationId="{8CCA5B1D-0765-75CE-B892-F0D7687432AD}"/>
          </ac:graphicFrameMkLst>
        </pc:graphicFrameChg>
        <pc:graphicFrameChg chg="del modGraphic">
          <ac:chgData name="Alberto Pampalone Morisani" userId="42a41fe5-7be8-42e4-a145-f04e7e01e0e0" providerId="ADAL" clId="{79717B79-1A31-479E-980E-E345DB4F771A}" dt="2023-04-27T10:25:52.331" v="540" actId="478"/>
          <ac:graphicFrameMkLst>
            <pc:docMk/>
            <pc:sldMk cId="3587275632" sldId="277"/>
            <ac:graphicFrameMk id="8" creationId="{04DB46A2-FCFA-AB86-75D5-784C8A32A962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28:06.006" v="562" actId="255"/>
        <pc:sldMkLst>
          <pc:docMk/>
          <pc:sldMk cId="3617581302" sldId="278"/>
        </pc:sldMkLst>
        <pc:graphicFrameChg chg="del">
          <ac:chgData name="Alberto Pampalone Morisani" userId="42a41fe5-7be8-42e4-a145-f04e7e01e0e0" providerId="ADAL" clId="{79717B79-1A31-479E-980E-E345DB4F771A}" dt="2023-04-27T10:27:03.277" v="550" actId="478"/>
          <ac:graphicFrameMkLst>
            <pc:docMk/>
            <pc:sldMk cId="3617581302" sldId="278"/>
            <ac:graphicFrameMk id="2" creationId="{8CCA5B1D-0765-75CE-B892-F0D7687432AD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28:06.006" v="562" actId="255"/>
          <ac:graphicFrameMkLst>
            <pc:docMk/>
            <pc:sldMk cId="3617581302" sldId="278"/>
            <ac:graphicFrameMk id="4" creationId="{02E1DC3B-263D-ED87-9667-4438EF2C9658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30:33.991" v="586" actId="255"/>
        <pc:sldMkLst>
          <pc:docMk/>
          <pc:sldMk cId="248759617" sldId="279"/>
        </pc:sldMkLst>
        <pc:graphicFrameChg chg="add mod modGraphic">
          <ac:chgData name="Alberto Pampalone Morisani" userId="42a41fe5-7be8-42e4-a145-f04e7e01e0e0" providerId="ADAL" clId="{79717B79-1A31-479E-980E-E345DB4F771A}" dt="2023-04-27T10:29:19.535" v="577" actId="255"/>
          <ac:graphicFrameMkLst>
            <pc:docMk/>
            <pc:sldMk cId="248759617" sldId="279"/>
            <ac:graphicFrameMk id="2" creationId="{CDE22C38-092C-8883-4D7E-10C9A8878A7F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28:25.917" v="564" actId="478"/>
          <ac:graphicFrameMkLst>
            <pc:docMk/>
            <pc:sldMk cId="248759617" sldId="279"/>
            <ac:graphicFrameMk id="4" creationId="{02E1DC3B-263D-ED87-9667-4438EF2C9658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30:33.991" v="586" actId="255"/>
          <ac:graphicFrameMkLst>
            <pc:docMk/>
            <pc:sldMk cId="248759617" sldId="279"/>
            <ac:graphicFrameMk id="6" creationId="{A2129540-E59D-0B4A-0795-F94EDF2FC113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33:35.515" v="616" actId="2062"/>
        <pc:sldMkLst>
          <pc:docMk/>
          <pc:sldMk cId="3298291604" sldId="280"/>
        </pc:sldMkLst>
        <pc:graphicFrameChg chg="del">
          <ac:chgData name="Alberto Pampalone Morisani" userId="42a41fe5-7be8-42e4-a145-f04e7e01e0e0" providerId="ADAL" clId="{79717B79-1A31-479E-980E-E345DB4F771A}" dt="2023-04-27T10:32:16.221" v="599" actId="478"/>
          <ac:graphicFrameMkLst>
            <pc:docMk/>
            <pc:sldMk cId="3298291604" sldId="280"/>
            <ac:graphicFrameMk id="2" creationId="{CDE22C38-092C-8883-4D7E-10C9A8878A7F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33:35.515" v="616" actId="2062"/>
          <ac:graphicFrameMkLst>
            <pc:docMk/>
            <pc:sldMk cId="3298291604" sldId="280"/>
            <ac:graphicFrameMk id="4" creationId="{A1E0A567-CCAA-AD7F-00B1-F1094E9BB10A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32:17.222" v="600" actId="478"/>
          <ac:graphicFrameMkLst>
            <pc:docMk/>
            <pc:sldMk cId="3298291604" sldId="280"/>
            <ac:graphicFrameMk id="6" creationId="{A2129540-E59D-0B4A-0795-F94EDF2FC113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34:24.894" v="623" actId="255"/>
        <pc:sldMkLst>
          <pc:docMk/>
          <pc:sldMk cId="1853651441" sldId="281"/>
        </pc:sldMkLst>
        <pc:graphicFrameChg chg="add mod modGraphic">
          <ac:chgData name="Alberto Pampalone Morisani" userId="42a41fe5-7be8-42e4-a145-f04e7e01e0e0" providerId="ADAL" clId="{79717B79-1A31-479E-980E-E345DB4F771A}" dt="2023-04-27T10:34:24.894" v="623" actId="255"/>
          <ac:graphicFrameMkLst>
            <pc:docMk/>
            <pc:sldMk cId="1853651441" sldId="281"/>
            <ac:graphicFrameMk id="2" creationId="{E2B966DC-816C-EDEF-ED5D-40A3534752C4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33:58.326" v="618" actId="478"/>
          <ac:graphicFrameMkLst>
            <pc:docMk/>
            <pc:sldMk cId="1853651441" sldId="281"/>
            <ac:graphicFrameMk id="4" creationId="{A1E0A567-CCAA-AD7F-00B1-F1094E9BB10A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35:22.359" v="630" actId="255"/>
        <pc:sldMkLst>
          <pc:docMk/>
          <pc:sldMk cId="1246971657" sldId="282"/>
        </pc:sldMkLst>
        <pc:graphicFrameChg chg="del">
          <ac:chgData name="Alberto Pampalone Morisani" userId="42a41fe5-7be8-42e4-a145-f04e7e01e0e0" providerId="ADAL" clId="{79717B79-1A31-479E-980E-E345DB4F771A}" dt="2023-04-27T10:34:39.988" v="625" actId="478"/>
          <ac:graphicFrameMkLst>
            <pc:docMk/>
            <pc:sldMk cId="1246971657" sldId="282"/>
            <ac:graphicFrameMk id="2" creationId="{E2B966DC-816C-EDEF-ED5D-40A3534752C4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35:22.359" v="630" actId="255"/>
          <ac:graphicFrameMkLst>
            <pc:docMk/>
            <pc:sldMk cId="1246971657" sldId="282"/>
            <ac:graphicFrameMk id="4" creationId="{91C03676-0492-CE20-1DA9-141E968FE1C7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40:58.432" v="655" actId="255"/>
        <pc:sldMkLst>
          <pc:docMk/>
          <pc:sldMk cId="71309860" sldId="283"/>
        </pc:sldMkLst>
        <pc:spChg chg="mod">
          <ac:chgData name="Alberto Pampalone Morisani" userId="42a41fe5-7be8-42e4-a145-f04e7e01e0e0" providerId="ADAL" clId="{79717B79-1A31-479E-980E-E345DB4F771A}" dt="2023-04-27T10:40:12.663" v="643" actId="1076"/>
          <ac:spMkLst>
            <pc:docMk/>
            <pc:sldMk cId="71309860" sldId="283"/>
            <ac:spMk id="3" creationId="{E34759AB-79F3-36A7-9FE2-9DE89E6812EA}"/>
          </ac:spMkLst>
        </pc:spChg>
        <pc:graphicFrameChg chg="add mod modGraphic">
          <ac:chgData name="Alberto Pampalone Morisani" userId="42a41fe5-7be8-42e4-a145-f04e7e01e0e0" providerId="ADAL" clId="{79717B79-1A31-479E-980E-E345DB4F771A}" dt="2023-04-27T10:40:58.432" v="655" actId="255"/>
          <ac:graphicFrameMkLst>
            <pc:docMk/>
            <pc:sldMk cId="71309860" sldId="283"/>
            <ac:graphicFrameMk id="2" creationId="{96FF16B5-5665-48D4-B301-7D290D5A20A8}"/>
          </ac:graphicFrameMkLst>
        </pc:graphicFrameChg>
        <pc:graphicFrameChg chg="del">
          <ac:chgData name="Alberto Pampalone Morisani" userId="42a41fe5-7be8-42e4-a145-f04e7e01e0e0" providerId="ADAL" clId="{79717B79-1A31-479E-980E-E345DB4F771A}" dt="2023-04-27T10:39:13.568" v="632" actId="478"/>
          <ac:graphicFrameMkLst>
            <pc:docMk/>
            <pc:sldMk cId="71309860" sldId="283"/>
            <ac:graphicFrameMk id="4" creationId="{91C03676-0492-CE20-1DA9-141E968FE1C7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53:13.453" v="670" actId="255"/>
        <pc:sldMkLst>
          <pc:docMk/>
          <pc:sldMk cId="2951313788" sldId="284"/>
        </pc:sldMkLst>
        <pc:graphicFrameChg chg="del">
          <ac:chgData name="Alberto Pampalone Morisani" userId="42a41fe5-7be8-42e4-a145-f04e7e01e0e0" providerId="ADAL" clId="{79717B79-1A31-479E-980E-E345DB4F771A}" dt="2023-04-27T10:51:36.746" v="658" actId="478"/>
          <ac:graphicFrameMkLst>
            <pc:docMk/>
            <pc:sldMk cId="2951313788" sldId="284"/>
            <ac:graphicFrameMk id="2" creationId="{96FF16B5-5665-48D4-B301-7D290D5A20A8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52:10.619" v="665" actId="255"/>
          <ac:graphicFrameMkLst>
            <pc:docMk/>
            <pc:sldMk cId="2951313788" sldId="284"/>
            <ac:graphicFrameMk id="4" creationId="{BC3CD372-D7F5-1E8C-97C9-87857F646BE3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53:13.453" v="670" actId="255"/>
          <ac:graphicFrameMkLst>
            <pc:docMk/>
            <pc:sldMk cId="2951313788" sldId="284"/>
            <ac:graphicFrameMk id="6" creationId="{E37DD202-93C9-7717-054B-4E419F7FBC88}"/>
          </ac:graphicFrameMkLst>
        </pc:graphicFrameChg>
      </pc:sldChg>
      <pc:sldChg chg="addSp delSp modSp add mod ord">
        <pc:chgData name="Alberto Pampalone Morisani" userId="42a41fe5-7be8-42e4-a145-f04e7e01e0e0" providerId="ADAL" clId="{79717B79-1A31-479E-980E-E345DB4F771A}" dt="2023-04-27T10:54:10.888" v="680" actId="255"/>
        <pc:sldMkLst>
          <pc:docMk/>
          <pc:sldMk cId="324567905" sldId="285"/>
        </pc:sldMkLst>
        <pc:graphicFrameChg chg="del">
          <ac:chgData name="Alberto Pampalone Morisani" userId="42a41fe5-7be8-42e4-a145-f04e7e01e0e0" providerId="ADAL" clId="{79717B79-1A31-479E-980E-E345DB4F771A}" dt="2023-04-27T10:53:38.528" v="674" actId="478"/>
          <ac:graphicFrameMkLst>
            <pc:docMk/>
            <pc:sldMk cId="324567905" sldId="285"/>
            <ac:graphicFrameMk id="2" creationId="{96FF16B5-5665-48D4-B301-7D290D5A20A8}"/>
          </ac:graphicFrameMkLst>
        </pc:graphicFrameChg>
        <pc:graphicFrameChg chg="add mod modGraphic">
          <ac:chgData name="Alberto Pampalone Morisani" userId="42a41fe5-7be8-42e4-a145-f04e7e01e0e0" providerId="ADAL" clId="{79717B79-1A31-479E-980E-E345DB4F771A}" dt="2023-04-27T10:54:10.888" v="680" actId="255"/>
          <ac:graphicFrameMkLst>
            <pc:docMk/>
            <pc:sldMk cId="324567905" sldId="285"/>
            <ac:graphicFrameMk id="4" creationId="{FCE9DB56-178E-B71D-367C-490D0ACAD0B1}"/>
          </ac:graphicFrameMkLst>
        </pc:graphicFrameChg>
      </pc:sldChg>
      <pc:sldChg chg="addSp delSp modSp add mod">
        <pc:chgData name="Alberto Pampalone Morisani" userId="42a41fe5-7be8-42e4-a145-f04e7e01e0e0" providerId="ADAL" clId="{79717B79-1A31-479E-980E-E345DB4F771A}" dt="2023-04-27T10:55:57.899" v="692" actId="2062"/>
        <pc:sldMkLst>
          <pc:docMk/>
          <pc:sldMk cId="633342187" sldId="286"/>
        </pc:sldMkLst>
        <pc:graphicFrameChg chg="add mod modGraphic">
          <ac:chgData name="Alberto Pampalone Morisani" userId="42a41fe5-7be8-42e4-a145-f04e7e01e0e0" providerId="ADAL" clId="{79717B79-1A31-479E-980E-E345DB4F771A}" dt="2023-04-27T10:55:57.899" v="692" actId="2062"/>
          <ac:graphicFrameMkLst>
            <pc:docMk/>
            <pc:sldMk cId="633342187" sldId="286"/>
            <ac:graphicFrameMk id="2" creationId="{9E060646-512E-4D05-BF8E-B8F5A49DABCF}"/>
          </ac:graphicFrameMkLst>
        </pc:graphicFrameChg>
        <pc:graphicFrameChg chg="del modGraphic">
          <ac:chgData name="Alberto Pampalone Morisani" userId="42a41fe5-7be8-42e4-a145-f04e7e01e0e0" providerId="ADAL" clId="{79717B79-1A31-479E-980E-E345DB4F771A}" dt="2023-04-27T10:55:19.510" v="684" actId="478"/>
          <ac:graphicFrameMkLst>
            <pc:docMk/>
            <pc:sldMk cId="633342187" sldId="286"/>
            <ac:graphicFrameMk id="4" creationId="{FCE9DB56-178E-B71D-367C-490D0ACAD0B1}"/>
          </ac:graphicFrameMkLst>
        </pc:graphicFrameChg>
      </pc:sldChg>
      <pc:sldChg chg="add">
        <pc:chgData name="Alberto Pampalone Morisani" userId="42a41fe5-7be8-42e4-a145-f04e7e01e0e0" providerId="ADAL" clId="{79717B79-1A31-479E-980E-E345DB4F771A}" dt="2023-04-27T13:38:24.938" v="804"/>
        <pc:sldMkLst>
          <pc:docMk/>
          <pc:sldMk cId="1824131899" sldId="287"/>
        </pc:sldMkLst>
      </pc:sldChg>
      <pc:sldChg chg="modSp add mod">
        <pc:chgData name="Alberto Pampalone Morisani" userId="42a41fe5-7be8-42e4-a145-f04e7e01e0e0" providerId="ADAL" clId="{79717B79-1A31-479E-980E-E345DB4F771A}" dt="2023-04-27T16:13:15.642" v="1264" actId="207"/>
        <pc:sldMkLst>
          <pc:docMk/>
          <pc:sldMk cId="2901322993" sldId="288"/>
        </pc:sldMkLst>
        <pc:spChg chg="mod">
          <ac:chgData name="Alberto Pampalone Morisani" userId="42a41fe5-7be8-42e4-a145-f04e7e01e0e0" providerId="ADAL" clId="{79717B79-1A31-479E-980E-E345DB4F771A}" dt="2023-04-27T16:13:15.642" v="1264" actId="207"/>
          <ac:spMkLst>
            <pc:docMk/>
            <pc:sldMk cId="2901322993" sldId="288"/>
            <ac:spMk id="6" creationId="{0CDD9E76-77BD-5338-584E-9D58B543029C}"/>
          </ac:spMkLst>
        </pc:spChg>
        <pc:spChg chg="mod">
          <ac:chgData name="Alberto Pampalone Morisani" userId="42a41fe5-7be8-42e4-a145-f04e7e01e0e0" providerId="ADAL" clId="{79717B79-1A31-479E-980E-E345DB4F771A}" dt="2023-04-27T14:54:18.193" v="1093" actId="6549"/>
          <ac:spMkLst>
            <pc:docMk/>
            <pc:sldMk cId="2901322993" sldId="288"/>
            <ac:spMk id="11" creationId="{42F04E4F-95D2-0B4E-470C-3401E7D4C3C2}"/>
          </ac:spMkLst>
        </pc:spChg>
      </pc:sldChg>
      <pc:sldChg chg="addSp delSp modSp add del mod">
        <pc:chgData name="Alberto Pampalone Morisani" userId="42a41fe5-7be8-42e4-a145-f04e7e01e0e0" providerId="ADAL" clId="{79717B79-1A31-479E-980E-E345DB4F771A}" dt="2023-04-27T13:44:04.039" v="916" actId="47"/>
        <pc:sldMkLst>
          <pc:docMk/>
          <pc:sldMk cId="1356926367" sldId="289"/>
        </pc:sldMkLst>
        <pc:spChg chg="add del mod">
          <ac:chgData name="Alberto Pampalone Morisani" userId="42a41fe5-7be8-42e4-a145-f04e7e01e0e0" providerId="ADAL" clId="{79717B79-1A31-479E-980E-E345DB4F771A}" dt="2023-04-27T13:41:05.176" v="811"/>
          <ac:spMkLst>
            <pc:docMk/>
            <pc:sldMk cId="1356926367" sldId="289"/>
            <ac:spMk id="3" creationId="{D5F796DE-1DA7-1814-8AFE-3DE6B6DD4FF6}"/>
          </ac:spMkLst>
        </pc:spChg>
        <pc:spChg chg="add del">
          <ac:chgData name="Alberto Pampalone Morisani" userId="42a41fe5-7be8-42e4-a145-f04e7e01e0e0" providerId="ADAL" clId="{79717B79-1A31-479E-980E-E345DB4F771A}" dt="2023-04-27T13:41:06.506" v="812" actId="478"/>
          <ac:spMkLst>
            <pc:docMk/>
            <pc:sldMk cId="1356926367" sldId="289"/>
            <ac:spMk id="14" creationId="{E88DE394-181E-8113-6981-8DD0B2FD3609}"/>
          </ac:spMkLst>
        </pc:spChg>
      </pc:sldChg>
      <pc:sldChg chg="addSp delSp modSp add mod">
        <pc:chgData name="Alberto Pampalone Morisani" userId="42a41fe5-7be8-42e4-a145-f04e7e01e0e0" providerId="ADAL" clId="{79717B79-1A31-479E-980E-E345DB4F771A}" dt="2023-04-27T13:43:55.846" v="915"/>
        <pc:sldMkLst>
          <pc:docMk/>
          <pc:sldMk cId="3437894791" sldId="290"/>
        </pc:sldMkLst>
        <pc:spChg chg="add mod">
          <ac:chgData name="Alberto Pampalone Morisani" userId="42a41fe5-7be8-42e4-a145-f04e7e01e0e0" providerId="ADAL" clId="{79717B79-1A31-479E-980E-E345DB4F771A}" dt="2023-04-27T13:42:55.503" v="876" actId="1076"/>
          <ac:spMkLst>
            <pc:docMk/>
            <pc:sldMk cId="3437894791" sldId="290"/>
            <ac:spMk id="2" creationId="{2BB829FB-1A6B-63DD-FB85-FB4BC477D0B5}"/>
          </ac:spMkLst>
        </pc:spChg>
        <pc:spChg chg="mod">
          <ac:chgData name="Alberto Pampalone Morisani" userId="42a41fe5-7be8-42e4-a145-f04e7e01e0e0" providerId="ADAL" clId="{79717B79-1A31-479E-980E-E345DB4F771A}" dt="2023-04-27T13:41:33.885" v="847" actId="20577"/>
          <ac:spMkLst>
            <pc:docMk/>
            <pc:sldMk cId="3437894791" sldId="290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9717B79-1A31-479E-980E-E345DB4F771A}" dt="2023-04-27T13:43:26.207" v="912" actId="20577"/>
          <ac:spMkLst>
            <pc:docMk/>
            <pc:sldMk cId="3437894791" sldId="290"/>
            <ac:spMk id="4" creationId="{2913D5C4-CE63-D02F-12C1-6C2F20FC30C3}"/>
          </ac:spMkLst>
        </pc:spChg>
        <pc:spChg chg="del">
          <ac:chgData name="Alberto Pampalone Morisani" userId="42a41fe5-7be8-42e4-a145-f04e7e01e0e0" providerId="ADAL" clId="{79717B79-1A31-479E-980E-E345DB4F771A}" dt="2023-04-27T13:41:39.517" v="850" actId="478"/>
          <ac:spMkLst>
            <pc:docMk/>
            <pc:sldMk cId="3437894791" sldId="290"/>
            <ac:spMk id="6" creationId="{0CDD9E76-77BD-5338-584E-9D58B543029C}"/>
          </ac:spMkLst>
        </pc:spChg>
        <pc:spChg chg="del">
          <ac:chgData name="Alberto Pampalone Morisani" userId="42a41fe5-7be8-42e4-a145-f04e7e01e0e0" providerId="ADAL" clId="{79717B79-1A31-479E-980E-E345DB4F771A}" dt="2023-04-27T13:41:37.822" v="849" actId="478"/>
          <ac:spMkLst>
            <pc:docMk/>
            <pc:sldMk cId="3437894791" sldId="290"/>
            <ac:spMk id="7" creationId="{B3AE1F4B-D271-7D71-BC11-B61E6A46002D}"/>
          </ac:spMkLst>
        </pc:spChg>
        <pc:spChg chg="add mod">
          <ac:chgData name="Alberto Pampalone Morisani" userId="42a41fe5-7be8-42e4-a145-f04e7e01e0e0" providerId="ADAL" clId="{79717B79-1A31-479E-980E-E345DB4F771A}" dt="2023-04-27T13:43:37.740" v="914" actId="1076"/>
          <ac:spMkLst>
            <pc:docMk/>
            <pc:sldMk cId="3437894791" sldId="290"/>
            <ac:spMk id="9" creationId="{FEE988D6-B081-C78B-603A-41D951E2591C}"/>
          </ac:spMkLst>
        </pc:spChg>
        <pc:spChg chg="add mod">
          <ac:chgData name="Alberto Pampalone Morisani" userId="42a41fe5-7be8-42e4-a145-f04e7e01e0e0" providerId="ADAL" clId="{79717B79-1A31-479E-980E-E345DB4F771A}" dt="2023-04-27T13:43:55.846" v="915"/>
          <ac:spMkLst>
            <pc:docMk/>
            <pc:sldMk cId="3437894791" sldId="290"/>
            <ac:spMk id="10" creationId="{2E0C5F3B-27D9-282F-CA62-6C5B6B461A80}"/>
          </ac:spMkLst>
        </pc:spChg>
        <pc:spChg chg="del">
          <ac:chgData name="Alberto Pampalone Morisani" userId="42a41fe5-7be8-42e4-a145-f04e7e01e0e0" providerId="ADAL" clId="{79717B79-1A31-479E-980E-E345DB4F771A}" dt="2023-04-27T13:41:36.440" v="848" actId="478"/>
          <ac:spMkLst>
            <pc:docMk/>
            <pc:sldMk cId="3437894791" sldId="290"/>
            <ac:spMk id="11" creationId="{42F04E4F-95D2-0B4E-470C-3401E7D4C3C2}"/>
          </ac:spMkLst>
        </pc:spChg>
        <pc:spChg chg="del">
          <ac:chgData name="Alberto Pampalone Morisani" userId="42a41fe5-7be8-42e4-a145-f04e7e01e0e0" providerId="ADAL" clId="{79717B79-1A31-479E-980E-E345DB4F771A}" dt="2023-04-27T13:41:41.362" v="851" actId="478"/>
          <ac:spMkLst>
            <pc:docMk/>
            <pc:sldMk cId="3437894791" sldId="290"/>
            <ac:spMk id="13" creationId="{443FF554-3DD0-05FB-8B5B-50BE7C7DBAB0}"/>
          </ac:spMkLst>
        </pc:spChg>
      </pc:sldChg>
      <pc:sldChg chg="addSp delSp modSp add mod ord">
        <pc:chgData name="Alberto Pampalone Morisani" userId="42a41fe5-7be8-42e4-a145-f04e7e01e0e0" providerId="ADAL" clId="{79717B79-1A31-479E-980E-E345DB4F771A}" dt="2023-04-27T13:54:14.106" v="1040" actId="20577"/>
        <pc:sldMkLst>
          <pc:docMk/>
          <pc:sldMk cId="1307162874" sldId="291"/>
        </pc:sldMkLst>
        <pc:spChg chg="mod">
          <ac:chgData name="Alberto Pampalone Morisani" userId="42a41fe5-7be8-42e4-a145-f04e7e01e0e0" providerId="ADAL" clId="{79717B79-1A31-479E-980E-E345DB4F771A}" dt="2023-04-27T13:46:26.808" v="958" actId="20577"/>
          <ac:spMkLst>
            <pc:docMk/>
            <pc:sldMk cId="1307162874" sldId="291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9717B79-1A31-479E-980E-E345DB4F771A}" dt="2023-04-27T13:53:22.200" v="1001" actId="1076"/>
          <ac:spMkLst>
            <pc:docMk/>
            <pc:sldMk cId="1307162874" sldId="291"/>
            <ac:spMk id="6" creationId="{275E25D6-92E2-C25C-7554-E4102F8C74BF}"/>
          </ac:spMkLst>
        </pc:spChg>
        <pc:spChg chg="mod">
          <ac:chgData name="Alberto Pampalone Morisani" userId="42a41fe5-7be8-42e4-a145-f04e7e01e0e0" providerId="ADAL" clId="{79717B79-1A31-479E-980E-E345DB4F771A}" dt="2023-04-27T13:46:05.948" v="921" actId="1076"/>
          <ac:spMkLst>
            <pc:docMk/>
            <pc:sldMk cId="1307162874" sldId="291"/>
            <ac:spMk id="7" creationId="{B3AE1F4B-D271-7D71-BC11-B61E6A46002D}"/>
          </ac:spMkLst>
        </pc:spChg>
        <pc:spChg chg="del">
          <ac:chgData name="Alberto Pampalone Morisani" userId="42a41fe5-7be8-42e4-a145-f04e7e01e0e0" providerId="ADAL" clId="{79717B79-1A31-479E-980E-E345DB4F771A}" dt="2023-04-27T13:46:29.799" v="959" actId="478"/>
          <ac:spMkLst>
            <pc:docMk/>
            <pc:sldMk cId="1307162874" sldId="291"/>
            <ac:spMk id="8" creationId="{CB6B5E31-7CA5-1A2A-13EE-21233508142A}"/>
          </ac:spMkLst>
        </pc:spChg>
        <pc:spChg chg="mod">
          <ac:chgData name="Alberto Pampalone Morisani" userId="42a41fe5-7be8-42e4-a145-f04e7e01e0e0" providerId="ADAL" clId="{79717B79-1A31-479E-980E-E345DB4F771A}" dt="2023-04-27T13:46:08.474" v="922" actId="1076"/>
          <ac:spMkLst>
            <pc:docMk/>
            <pc:sldMk cId="1307162874" sldId="291"/>
            <ac:spMk id="9" creationId="{E30EB432-9A1F-B25F-3608-7EB5FE970EBA}"/>
          </ac:spMkLst>
        </pc:spChg>
        <pc:spChg chg="mod">
          <ac:chgData name="Alberto Pampalone Morisani" userId="42a41fe5-7be8-42e4-a145-f04e7e01e0e0" providerId="ADAL" clId="{79717B79-1A31-479E-980E-E345DB4F771A}" dt="2023-04-27T13:46:12.593" v="923" actId="1076"/>
          <ac:spMkLst>
            <pc:docMk/>
            <pc:sldMk cId="1307162874" sldId="291"/>
            <ac:spMk id="10" creationId="{84A33F09-E4D0-8088-363A-A151DC48668C}"/>
          </ac:spMkLst>
        </pc:spChg>
        <pc:spChg chg="mod">
          <ac:chgData name="Alberto Pampalone Morisani" userId="42a41fe5-7be8-42e4-a145-f04e7e01e0e0" providerId="ADAL" clId="{79717B79-1A31-479E-980E-E345DB4F771A}" dt="2023-04-27T13:46:01.114" v="920" actId="1076"/>
          <ac:spMkLst>
            <pc:docMk/>
            <pc:sldMk cId="1307162874" sldId="291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9717B79-1A31-479E-980E-E345DB4F771A}" dt="2023-04-27T13:54:14.106" v="1040" actId="20577"/>
          <ac:spMkLst>
            <pc:docMk/>
            <pc:sldMk cId="1307162874" sldId="291"/>
            <ac:spMk id="14" creationId="{BD370CD7-C44B-4EA7-5CFE-802A51A24028}"/>
          </ac:spMkLst>
        </pc:spChg>
        <pc:picChg chg="add mod">
          <ac:chgData name="Alberto Pampalone Morisani" userId="42a41fe5-7be8-42e4-a145-f04e7e01e0e0" providerId="ADAL" clId="{79717B79-1A31-479E-980E-E345DB4F771A}" dt="2023-04-27T13:52:17.921" v="964" actId="1076"/>
          <ac:picMkLst>
            <pc:docMk/>
            <pc:sldMk cId="1307162874" sldId="291"/>
            <ac:picMk id="4" creationId="{DE3FD7E1-27F1-EBF4-698C-6E33728AD72B}"/>
          </ac:picMkLst>
        </pc:picChg>
        <pc:picChg chg="add mod">
          <ac:chgData name="Alberto Pampalone Morisani" userId="42a41fe5-7be8-42e4-a145-f04e7e01e0e0" providerId="ADAL" clId="{79717B79-1A31-479E-980E-E345DB4F771A}" dt="2023-04-27T13:53:47.977" v="1008" actId="14100"/>
          <ac:picMkLst>
            <pc:docMk/>
            <pc:sldMk cId="1307162874" sldId="291"/>
            <ac:picMk id="13" creationId="{C588BA96-B7C1-B052-37D5-D6DE9679CC23}"/>
          </ac:picMkLst>
        </pc:picChg>
      </pc:sldChg>
      <pc:sldChg chg="addSp delSp modSp add mod">
        <pc:chgData name="Alberto Pampalone Morisani" userId="42a41fe5-7be8-42e4-a145-f04e7e01e0e0" providerId="ADAL" clId="{79717B79-1A31-479E-980E-E345DB4F771A}" dt="2023-04-27T13:57:49.286" v="1089" actId="12"/>
        <pc:sldMkLst>
          <pc:docMk/>
          <pc:sldMk cId="2892891366" sldId="292"/>
        </pc:sldMkLst>
        <pc:spChg chg="add mod">
          <ac:chgData name="Alberto Pampalone Morisani" userId="42a41fe5-7be8-42e4-a145-f04e7e01e0e0" providerId="ADAL" clId="{79717B79-1A31-479E-980E-E345DB4F771A}" dt="2023-04-27T13:56:02.303" v="1075" actId="1076"/>
          <ac:spMkLst>
            <pc:docMk/>
            <pc:sldMk cId="2892891366" sldId="292"/>
            <ac:spMk id="2" creationId="{BF1121C2-39AB-C1E2-8DDF-1C754F11D3E8}"/>
          </ac:spMkLst>
        </pc:spChg>
        <pc:spChg chg="mod">
          <ac:chgData name="Alberto Pampalone Morisani" userId="42a41fe5-7be8-42e4-a145-f04e7e01e0e0" providerId="ADAL" clId="{79717B79-1A31-479E-980E-E345DB4F771A}" dt="2023-04-27T13:55:56.496" v="1074" actId="1076"/>
          <ac:spMkLst>
            <pc:docMk/>
            <pc:sldMk cId="2892891366" sldId="292"/>
            <ac:spMk id="3" creationId="{E34759AB-79F3-36A7-9FE2-9DE89E6812EA}"/>
          </ac:spMkLst>
        </pc:spChg>
        <pc:spChg chg="del">
          <ac:chgData name="Alberto Pampalone Morisani" userId="42a41fe5-7be8-42e4-a145-f04e7e01e0e0" providerId="ADAL" clId="{79717B79-1A31-479E-980E-E345DB4F771A}" dt="2023-04-27T13:54:50.133" v="1060" actId="478"/>
          <ac:spMkLst>
            <pc:docMk/>
            <pc:sldMk cId="2892891366" sldId="292"/>
            <ac:spMk id="6" creationId="{275E25D6-92E2-C25C-7554-E4102F8C74BF}"/>
          </ac:spMkLst>
        </pc:spChg>
        <pc:spChg chg="del">
          <ac:chgData name="Alberto Pampalone Morisani" userId="42a41fe5-7be8-42e4-a145-f04e7e01e0e0" providerId="ADAL" clId="{79717B79-1A31-479E-980E-E345DB4F771A}" dt="2023-04-27T13:54:45.141" v="1055" actId="478"/>
          <ac:spMkLst>
            <pc:docMk/>
            <pc:sldMk cId="2892891366" sldId="292"/>
            <ac:spMk id="7" creationId="{B3AE1F4B-D271-7D71-BC11-B61E6A46002D}"/>
          </ac:spMkLst>
        </pc:spChg>
        <pc:spChg chg="del">
          <ac:chgData name="Alberto Pampalone Morisani" userId="42a41fe5-7be8-42e4-a145-f04e7e01e0e0" providerId="ADAL" clId="{79717B79-1A31-479E-980E-E345DB4F771A}" dt="2023-04-27T13:54:46.121" v="1056" actId="478"/>
          <ac:spMkLst>
            <pc:docMk/>
            <pc:sldMk cId="2892891366" sldId="292"/>
            <ac:spMk id="9" creationId="{E30EB432-9A1F-B25F-3608-7EB5FE970EBA}"/>
          </ac:spMkLst>
        </pc:spChg>
        <pc:spChg chg="del mod">
          <ac:chgData name="Alberto Pampalone Morisani" userId="42a41fe5-7be8-42e4-a145-f04e7e01e0e0" providerId="ADAL" clId="{79717B79-1A31-479E-980E-E345DB4F771A}" dt="2023-04-27T13:54:51.893" v="1063" actId="478"/>
          <ac:spMkLst>
            <pc:docMk/>
            <pc:sldMk cId="2892891366" sldId="292"/>
            <ac:spMk id="10" creationId="{84A33F09-E4D0-8088-363A-A151DC48668C}"/>
          </ac:spMkLst>
        </pc:spChg>
        <pc:spChg chg="del">
          <ac:chgData name="Alberto Pampalone Morisani" userId="42a41fe5-7be8-42e4-a145-f04e7e01e0e0" providerId="ADAL" clId="{79717B79-1A31-479E-980E-E345DB4F771A}" dt="2023-04-27T13:54:44.455" v="1054" actId="478"/>
          <ac:spMkLst>
            <pc:docMk/>
            <pc:sldMk cId="2892891366" sldId="292"/>
            <ac:spMk id="11" creationId="{42F04E4F-95D2-0B4E-470C-3401E7D4C3C2}"/>
          </ac:spMkLst>
        </pc:spChg>
        <pc:spChg chg="del mod">
          <ac:chgData name="Alberto Pampalone Morisani" userId="42a41fe5-7be8-42e4-a145-f04e7e01e0e0" providerId="ADAL" clId="{79717B79-1A31-479E-980E-E345DB4F771A}" dt="2023-04-27T13:54:48.903" v="1059" actId="478"/>
          <ac:spMkLst>
            <pc:docMk/>
            <pc:sldMk cId="2892891366" sldId="292"/>
            <ac:spMk id="14" creationId="{BD370CD7-C44B-4EA7-5CFE-802A51A24028}"/>
          </ac:spMkLst>
        </pc:spChg>
        <pc:graphicFrameChg chg="add mod modGraphic">
          <ac:chgData name="Alberto Pampalone Morisani" userId="42a41fe5-7be8-42e4-a145-f04e7e01e0e0" providerId="ADAL" clId="{79717B79-1A31-479E-980E-E345DB4F771A}" dt="2023-04-27T13:57:49.286" v="1089" actId="12"/>
          <ac:graphicFrameMkLst>
            <pc:docMk/>
            <pc:sldMk cId="2892891366" sldId="292"/>
            <ac:graphicFrameMk id="8" creationId="{FF913922-4825-E1D8-E4E3-34B981177B93}"/>
          </ac:graphicFrameMkLst>
        </pc:graphicFrameChg>
        <pc:picChg chg="del">
          <ac:chgData name="Alberto Pampalone Morisani" userId="42a41fe5-7be8-42e4-a145-f04e7e01e0e0" providerId="ADAL" clId="{79717B79-1A31-479E-980E-E345DB4F771A}" dt="2023-04-27T13:54:51.049" v="1061" actId="478"/>
          <ac:picMkLst>
            <pc:docMk/>
            <pc:sldMk cId="2892891366" sldId="292"/>
            <ac:picMk id="4" creationId="{DE3FD7E1-27F1-EBF4-698C-6E33728AD72B}"/>
          </ac:picMkLst>
        </pc:picChg>
        <pc:picChg chg="del">
          <ac:chgData name="Alberto Pampalone Morisani" userId="42a41fe5-7be8-42e4-a145-f04e7e01e0e0" providerId="ADAL" clId="{79717B79-1A31-479E-980E-E345DB4F771A}" dt="2023-04-27T13:54:47.003" v="1057" actId="478"/>
          <ac:picMkLst>
            <pc:docMk/>
            <pc:sldMk cId="2892891366" sldId="292"/>
            <ac:picMk id="13" creationId="{C588BA96-B7C1-B052-37D5-D6DE9679CC23}"/>
          </ac:picMkLst>
        </pc:picChg>
      </pc:sldChg>
      <pc:sldChg chg="addSp delSp modSp add mod ord">
        <pc:chgData name="Alberto Pampalone Morisani" userId="42a41fe5-7be8-42e4-a145-f04e7e01e0e0" providerId="ADAL" clId="{79717B79-1A31-479E-980E-E345DB4F771A}" dt="2023-04-27T16:30:10.081" v="1354" actId="115"/>
        <pc:sldMkLst>
          <pc:docMk/>
          <pc:sldMk cId="2452171916" sldId="293"/>
        </pc:sldMkLst>
        <pc:spChg chg="del">
          <ac:chgData name="Alberto Pampalone Morisani" userId="42a41fe5-7be8-42e4-a145-f04e7e01e0e0" providerId="ADAL" clId="{79717B79-1A31-479E-980E-E345DB4F771A}" dt="2023-04-27T16:20:38.612" v="1273" actId="478"/>
          <ac:spMkLst>
            <pc:docMk/>
            <pc:sldMk cId="2452171916" sldId="293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9717B79-1A31-479E-980E-E345DB4F771A}" dt="2023-04-27T16:28:50.309" v="1336" actId="6549"/>
          <ac:spMkLst>
            <pc:docMk/>
            <pc:sldMk cId="2452171916" sldId="293"/>
            <ac:spMk id="4" creationId="{3FC8E15C-0825-A034-507B-FC5FDACF3E82}"/>
          </ac:spMkLst>
        </pc:spChg>
        <pc:spChg chg="del">
          <ac:chgData name="Alberto Pampalone Morisani" userId="42a41fe5-7be8-42e4-a145-f04e7e01e0e0" providerId="ADAL" clId="{79717B79-1A31-479E-980E-E345DB4F771A}" dt="2023-04-27T16:20:36.565" v="1271" actId="478"/>
          <ac:spMkLst>
            <pc:docMk/>
            <pc:sldMk cId="2452171916" sldId="293"/>
            <ac:spMk id="7" creationId="{B3AE1F4B-D271-7D71-BC11-B61E6A46002D}"/>
          </ac:spMkLst>
        </pc:spChg>
        <pc:spChg chg="del">
          <ac:chgData name="Alberto Pampalone Morisani" userId="42a41fe5-7be8-42e4-a145-f04e7e01e0e0" providerId="ADAL" clId="{79717B79-1A31-479E-980E-E345DB4F771A}" dt="2023-04-27T16:20:34.726" v="1270" actId="478"/>
          <ac:spMkLst>
            <pc:docMk/>
            <pc:sldMk cId="2452171916" sldId="293"/>
            <ac:spMk id="8" creationId="{CB6B5E31-7CA5-1A2A-13EE-21233508142A}"/>
          </ac:spMkLst>
        </pc:spChg>
        <pc:spChg chg="del">
          <ac:chgData name="Alberto Pampalone Morisani" userId="42a41fe5-7be8-42e4-a145-f04e7e01e0e0" providerId="ADAL" clId="{79717B79-1A31-479E-980E-E345DB4F771A}" dt="2023-04-27T16:20:34.146" v="1269" actId="478"/>
          <ac:spMkLst>
            <pc:docMk/>
            <pc:sldMk cId="2452171916" sldId="293"/>
            <ac:spMk id="9" creationId="{E30EB432-9A1F-B25F-3608-7EB5FE970EBA}"/>
          </ac:spMkLst>
        </pc:spChg>
        <pc:spChg chg="del">
          <ac:chgData name="Alberto Pampalone Morisani" userId="42a41fe5-7be8-42e4-a145-f04e7e01e0e0" providerId="ADAL" clId="{79717B79-1A31-479E-980E-E345DB4F771A}" dt="2023-04-27T16:20:37.716" v="1272" actId="478"/>
          <ac:spMkLst>
            <pc:docMk/>
            <pc:sldMk cId="2452171916" sldId="293"/>
            <ac:spMk id="10" creationId="{84A33F09-E4D0-8088-363A-A151DC48668C}"/>
          </ac:spMkLst>
        </pc:spChg>
        <pc:spChg chg="del">
          <ac:chgData name="Alberto Pampalone Morisani" userId="42a41fe5-7be8-42e4-a145-f04e7e01e0e0" providerId="ADAL" clId="{79717B79-1A31-479E-980E-E345DB4F771A}" dt="2023-04-27T16:20:33.018" v="1268" actId="478"/>
          <ac:spMkLst>
            <pc:docMk/>
            <pc:sldMk cId="2452171916" sldId="293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9717B79-1A31-479E-980E-E345DB4F771A}" dt="2023-04-27T16:29:01.518" v="1338" actId="1076"/>
          <ac:spMkLst>
            <pc:docMk/>
            <pc:sldMk cId="2452171916" sldId="293"/>
            <ac:spMk id="12" creationId="{880E6782-B194-C3B5-CE39-9A23218EEBC2}"/>
          </ac:spMkLst>
        </pc:spChg>
        <pc:spChg chg="add mod">
          <ac:chgData name="Alberto Pampalone Morisani" userId="42a41fe5-7be8-42e4-a145-f04e7e01e0e0" providerId="ADAL" clId="{79717B79-1A31-479E-980E-E345DB4F771A}" dt="2023-04-27T16:29:10.944" v="1340" actId="1076"/>
          <ac:spMkLst>
            <pc:docMk/>
            <pc:sldMk cId="2452171916" sldId="293"/>
            <ac:spMk id="14" creationId="{9D1265DA-A315-DE49-FFE9-ED47EFC8D44F}"/>
          </ac:spMkLst>
        </pc:spChg>
        <pc:spChg chg="add mod">
          <ac:chgData name="Alberto Pampalone Morisani" userId="42a41fe5-7be8-42e4-a145-f04e7e01e0e0" providerId="ADAL" clId="{79717B79-1A31-479E-980E-E345DB4F771A}" dt="2023-04-27T16:29:21.348" v="1342" actId="1076"/>
          <ac:spMkLst>
            <pc:docMk/>
            <pc:sldMk cId="2452171916" sldId="293"/>
            <ac:spMk id="16" creationId="{AAADFD8B-A7A9-D044-CB79-0FF78773F1F4}"/>
          </ac:spMkLst>
        </pc:spChg>
        <pc:spChg chg="add mod">
          <ac:chgData name="Alberto Pampalone Morisani" userId="42a41fe5-7be8-42e4-a145-f04e7e01e0e0" providerId="ADAL" clId="{79717B79-1A31-479E-980E-E345DB4F771A}" dt="2023-04-27T16:29:30.449" v="1344" actId="1076"/>
          <ac:spMkLst>
            <pc:docMk/>
            <pc:sldMk cId="2452171916" sldId="293"/>
            <ac:spMk id="18" creationId="{2B438AEB-9F39-3BC4-CE12-3E9E6D5734F2}"/>
          </ac:spMkLst>
        </pc:spChg>
        <pc:spChg chg="add mod">
          <ac:chgData name="Alberto Pampalone Morisani" userId="42a41fe5-7be8-42e4-a145-f04e7e01e0e0" providerId="ADAL" clId="{79717B79-1A31-479E-980E-E345DB4F771A}" dt="2023-04-27T16:30:10.081" v="1354" actId="115"/>
          <ac:spMkLst>
            <pc:docMk/>
            <pc:sldMk cId="2452171916" sldId="293"/>
            <ac:spMk id="20" creationId="{5B195905-50BC-4E08-F90D-BBBD032745B1}"/>
          </ac:spMkLst>
        </pc:spChg>
      </pc:sldChg>
      <pc:sldMasterChg chg="add addSldLayout">
        <pc:chgData name="Alberto Pampalone Morisani" userId="42a41fe5-7be8-42e4-a145-f04e7e01e0e0" providerId="ADAL" clId="{79717B79-1A31-479E-980E-E345DB4F771A}" dt="2023-04-27T07:59:29.101" v="5" actId="27028"/>
        <pc:sldMasterMkLst>
          <pc:docMk/>
          <pc:sldMasterMk cId="3585659295" sldId="2147483648"/>
        </pc:sldMasterMkLst>
        <pc:sldLayoutChg chg="add">
          <pc:chgData name="Alberto Pampalone Morisani" userId="42a41fe5-7be8-42e4-a145-f04e7e01e0e0" providerId="ADAL" clId="{79717B79-1A31-479E-980E-E345DB4F771A}" dt="2023-04-27T07:59:29.101" v="5" actId="27028"/>
          <pc:sldLayoutMkLst>
            <pc:docMk/>
            <pc:sldMasterMk cId="3585659295" sldId="2147483648"/>
            <pc:sldLayoutMk cId="1517347256" sldId="2147483650"/>
          </pc:sldLayoutMkLst>
        </pc:sldLayoutChg>
      </pc:sldMasterChg>
    </pc:docChg>
  </pc:docChgLst>
  <pc:docChgLst>
    <pc:chgData name="Alberto Pampalone Morisani" userId="42a41fe5-7be8-42e4-a145-f04e7e01e0e0" providerId="ADAL" clId="{7D56F4F0-4575-4D99-9EE4-C860D969BF45}"/>
    <pc:docChg chg="undo redo custSel addSld modSld sldOrd addMainMaster delMainMaster">
      <pc:chgData name="Alberto Pampalone Morisani" userId="42a41fe5-7be8-42e4-a145-f04e7e01e0e0" providerId="ADAL" clId="{7D56F4F0-4575-4D99-9EE4-C860D969BF45}" dt="2022-10-13T15:34:51.453" v="2490" actId="20577"/>
      <pc:docMkLst>
        <pc:docMk/>
      </pc:docMkLst>
      <pc:sldChg chg="addSp delSp modSp mod setBg modClrScheme chgLayout">
        <pc:chgData name="Alberto Pampalone Morisani" userId="42a41fe5-7be8-42e4-a145-f04e7e01e0e0" providerId="ADAL" clId="{7D56F4F0-4575-4D99-9EE4-C860D969BF45}" dt="2022-10-13T11:41:12.608" v="416" actId="1076"/>
        <pc:sldMkLst>
          <pc:docMk/>
          <pc:sldMk cId="782539735" sldId="256"/>
        </pc:sldMkLst>
        <pc:spChg chg="mod">
          <ac:chgData name="Alberto Pampalone Morisani" userId="42a41fe5-7be8-42e4-a145-f04e7e01e0e0" providerId="ADAL" clId="{7D56F4F0-4575-4D99-9EE4-C860D969BF45}" dt="2022-10-13T11:35:43.454" v="409" actId="1076"/>
          <ac:spMkLst>
            <pc:docMk/>
            <pc:sldMk cId="782539735" sldId="256"/>
            <ac:spMk id="2" creationId="{666EF710-0638-C2F0-8E73-490FACF85E47}"/>
          </ac:spMkLst>
        </pc:spChg>
        <pc:spChg chg="del mod">
          <ac:chgData name="Alberto Pampalone Morisani" userId="42a41fe5-7be8-42e4-a145-f04e7e01e0e0" providerId="ADAL" clId="{7D56F4F0-4575-4D99-9EE4-C860D969BF45}" dt="2022-10-13T11:16:09.673" v="69" actId="478"/>
          <ac:spMkLst>
            <pc:docMk/>
            <pc:sldMk cId="782539735" sldId="256"/>
            <ac:spMk id="3" creationId="{8130DBDC-1143-8164-7E42-524E26E0D885}"/>
          </ac:spMkLst>
        </pc:spChg>
        <pc:spChg chg="add del">
          <ac:chgData name="Alberto Pampalone Morisani" userId="42a41fe5-7be8-42e4-a145-f04e7e01e0e0" providerId="ADAL" clId="{7D56F4F0-4575-4D99-9EE4-C860D969BF45}" dt="2022-10-13T11:14:36.230" v="4" actId="26606"/>
          <ac:spMkLst>
            <pc:docMk/>
            <pc:sldMk cId="782539735" sldId="256"/>
            <ac:spMk id="10" creationId="{65219498-D544-41AC-98FE-8F956EF66A62}"/>
          </ac:spMkLst>
        </pc:spChg>
        <pc:spChg chg="add del">
          <ac:chgData name="Alberto Pampalone Morisani" userId="42a41fe5-7be8-42e4-a145-f04e7e01e0e0" providerId="ADAL" clId="{7D56F4F0-4575-4D99-9EE4-C860D969BF45}" dt="2022-10-13T11:14:36.230" v="4" actId="26606"/>
          <ac:spMkLst>
            <pc:docMk/>
            <pc:sldMk cId="782539735" sldId="256"/>
            <ac:spMk id="12" creationId="{F500DBFC-17A9-4E0A-AEE2-A49F9AEEF0FD}"/>
          </ac:spMkLst>
        </pc:spChg>
        <pc:spChg chg="add del">
          <ac:chgData name="Alberto Pampalone Morisani" userId="42a41fe5-7be8-42e4-a145-f04e7e01e0e0" providerId="ADAL" clId="{7D56F4F0-4575-4D99-9EE4-C860D969BF45}" dt="2022-10-13T11:14:37.760" v="6" actId="26606"/>
          <ac:spMkLst>
            <pc:docMk/>
            <pc:sldMk cId="782539735" sldId="256"/>
            <ac:spMk id="25" creationId="{23D09407-53BC-485E-B4CE-BC5E4FC4B25B}"/>
          </ac:spMkLst>
        </pc:spChg>
        <pc:spChg chg="add del">
          <ac:chgData name="Alberto Pampalone Morisani" userId="42a41fe5-7be8-42e4-a145-f04e7e01e0e0" providerId="ADAL" clId="{7D56F4F0-4575-4D99-9EE4-C860D969BF45}" dt="2022-10-13T11:14:37.760" v="6" actId="26606"/>
          <ac:spMkLst>
            <pc:docMk/>
            <pc:sldMk cId="782539735" sldId="256"/>
            <ac:spMk id="26" creationId="{921DB988-49FC-4608-B0A2-E2F3A4019041}"/>
          </ac:spMkLst>
        </pc:spChg>
        <pc:spChg chg="add del">
          <ac:chgData name="Alberto Pampalone Morisani" userId="42a41fe5-7be8-42e4-a145-f04e7e01e0e0" providerId="ADAL" clId="{7D56F4F0-4575-4D99-9EE4-C860D969BF45}" dt="2022-10-13T11:14:40.704" v="8" actId="26606"/>
          <ac:spMkLst>
            <pc:docMk/>
            <pc:sldMk cId="782539735" sldId="256"/>
            <ac:spMk id="33" creationId="{65219498-D544-41AC-98FE-8F956EF66A62}"/>
          </ac:spMkLst>
        </pc:spChg>
        <pc:spChg chg="add del">
          <ac:chgData name="Alberto Pampalone Morisani" userId="42a41fe5-7be8-42e4-a145-f04e7e01e0e0" providerId="ADAL" clId="{7D56F4F0-4575-4D99-9EE4-C860D969BF45}" dt="2022-10-13T11:14:40.704" v="8" actId="26606"/>
          <ac:spMkLst>
            <pc:docMk/>
            <pc:sldMk cId="782539735" sldId="256"/>
            <ac:spMk id="34" creationId="{F500DBFC-17A9-4E0A-AEE2-A49F9AEEF0FD}"/>
          </ac:spMkLst>
        </pc:spChg>
        <pc:spChg chg="add del">
          <ac:chgData name="Alberto Pampalone Morisani" userId="42a41fe5-7be8-42e4-a145-f04e7e01e0e0" providerId="ADAL" clId="{7D56F4F0-4575-4D99-9EE4-C860D969BF45}" dt="2022-10-13T11:14:44.950" v="12" actId="26606"/>
          <ac:spMkLst>
            <pc:docMk/>
            <pc:sldMk cId="782539735" sldId="256"/>
            <ac:spMk id="37" creationId="{9D227AA9-5993-4378-946E-E7CBFBBA6962}"/>
          </ac:spMkLst>
        </pc:spChg>
        <pc:spChg chg="add del">
          <ac:chgData name="Alberto Pampalone Morisani" userId="42a41fe5-7be8-42e4-a145-f04e7e01e0e0" providerId="ADAL" clId="{7D56F4F0-4575-4D99-9EE4-C860D969BF45}" dt="2022-10-13T11:14:44.950" v="12" actId="26606"/>
          <ac:spMkLst>
            <pc:docMk/>
            <pc:sldMk cId="782539735" sldId="256"/>
            <ac:spMk id="40" creationId="{7EA2FCBD-319F-4A4F-9834-E50E3DD2A028}"/>
          </ac:spMkLst>
        </pc:spChg>
        <pc:spChg chg="add del">
          <ac:chgData name="Alberto Pampalone Morisani" userId="42a41fe5-7be8-42e4-a145-f04e7e01e0e0" providerId="ADAL" clId="{7D56F4F0-4575-4D99-9EE4-C860D969BF45}" dt="2022-10-13T11:15:11.383" v="31" actId="26606"/>
          <ac:spMkLst>
            <pc:docMk/>
            <pc:sldMk cId="782539735" sldId="256"/>
            <ac:spMk id="42" creationId="{74426AB7-D619-4515-962A-BC83909EC015}"/>
          </ac:spMkLst>
        </pc:spChg>
        <pc:spChg chg="add del">
          <ac:chgData name="Alberto Pampalone Morisani" userId="42a41fe5-7be8-42e4-a145-f04e7e01e0e0" providerId="ADAL" clId="{7D56F4F0-4575-4D99-9EE4-C860D969BF45}" dt="2022-10-13T11:15:11.383" v="31" actId="26606"/>
          <ac:spMkLst>
            <pc:docMk/>
            <pc:sldMk cId="782539735" sldId="256"/>
            <ac:spMk id="43" creationId="{DE47DF98-723F-4AAC-ABCF-CACBC438F78F}"/>
          </ac:spMkLst>
        </pc:spChg>
        <pc:spChg chg="add del">
          <ac:chgData name="Alberto Pampalone Morisani" userId="42a41fe5-7be8-42e4-a145-f04e7e01e0e0" providerId="ADAL" clId="{7D56F4F0-4575-4D99-9EE4-C860D969BF45}" dt="2022-10-13T11:14:54.779" v="16" actId="26606"/>
          <ac:spMkLst>
            <pc:docMk/>
            <pc:sldMk cId="782539735" sldId="256"/>
            <ac:spMk id="49" creationId="{4EFE82FE-7465-AE46-88DF-34D347E83B84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53" creationId="{CF860788-3A6A-45A3-B3F1-06F159665603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55" creationId="{DF1E3393-B852-4883-B778-ED3525112942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57" creationId="{39853D09-4205-4CC7-83EB-288E886AC9E4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59" creationId="{0D040B79-3E73-4A31-840D-D6B9C9FDFC46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1" creationId="{156C6AE5-3F8B-42AC-9EA4-1B686A11E93F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2" creationId="{80E5FECD-C9FF-49B3-B1FD-6B2D855C4AD5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3" creationId="{F5569EEC-E12F-4856-B407-02B2813A4AA5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4" creationId="{CF860788-3A6A-45A3-B3F1-06F159665603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5" creationId="{DF1E3393-B852-4883-B778-ED3525112942}"/>
          </ac:spMkLst>
        </pc:spChg>
        <pc:spChg chg="add del">
          <ac:chgData name="Alberto Pampalone Morisani" userId="42a41fe5-7be8-42e4-a145-f04e7e01e0e0" providerId="ADAL" clId="{7D56F4F0-4575-4D99-9EE4-C860D969BF45}" dt="2022-10-13T11:14:56.058" v="18" actId="26606"/>
          <ac:spMkLst>
            <pc:docMk/>
            <pc:sldMk cId="782539735" sldId="256"/>
            <ac:spMk id="66" creationId="{39853D09-4205-4CC7-83EB-288E886AC9E4}"/>
          </ac:spMkLst>
        </pc:spChg>
        <pc:spChg chg="add del">
          <ac:chgData name="Alberto Pampalone Morisani" userId="42a41fe5-7be8-42e4-a145-f04e7e01e0e0" providerId="ADAL" clId="{7D56F4F0-4575-4D99-9EE4-C860D969BF45}" dt="2022-10-13T11:14:59.399" v="20" actId="26606"/>
          <ac:spMkLst>
            <pc:docMk/>
            <pc:sldMk cId="782539735" sldId="256"/>
            <ac:spMk id="68" creationId="{E2D271B9-9BA2-4AF0-AE69-43E7D26B503B}"/>
          </ac:spMkLst>
        </pc:spChg>
        <pc:spChg chg="add del">
          <ac:chgData name="Alberto Pampalone Morisani" userId="42a41fe5-7be8-42e4-a145-f04e7e01e0e0" providerId="ADAL" clId="{7D56F4F0-4575-4D99-9EE4-C860D969BF45}" dt="2022-10-13T11:14:59.399" v="20" actId="26606"/>
          <ac:spMkLst>
            <pc:docMk/>
            <pc:sldMk cId="782539735" sldId="256"/>
            <ac:spMk id="69" creationId="{4C81B9CA-1414-4F8E-878C-2D9B6603CA02}"/>
          </ac:spMkLst>
        </pc:spChg>
        <pc:spChg chg="add del">
          <ac:chgData name="Alberto Pampalone Morisani" userId="42a41fe5-7be8-42e4-a145-f04e7e01e0e0" providerId="ADAL" clId="{7D56F4F0-4575-4D99-9EE4-C860D969BF45}" dt="2022-10-13T11:15:02.962" v="22" actId="26606"/>
          <ac:spMkLst>
            <pc:docMk/>
            <pc:sldMk cId="782539735" sldId="256"/>
            <ac:spMk id="71" creationId="{220E33D0-A190-4F8A-9DB6-C531C95CA02D}"/>
          </ac:spMkLst>
        </pc:spChg>
        <pc:spChg chg="add del">
          <ac:chgData name="Alberto Pampalone Morisani" userId="42a41fe5-7be8-42e4-a145-f04e7e01e0e0" providerId="ADAL" clId="{7D56F4F0-4575-4D99-9EE4-C860D969BF45}" dt="2022-10-13T11:15:07.528" v="24" actId="26606"/>
          <ac:spMkLst>
            <pc:docMk/>
            <pc:sldMk cId="782539735" sldId="256"/>
            <ac:spMk id="73" creationId="{8EF7D2E8-5F8A-4E0B-9647-8072A94A09CA}"/>
          </ac:spMkLst>
        </pc:spChg>
        <pc:spChg chg="add del">
          <ac:chgData name="Alberto Pampalone Morisani" userId="42a41fe5-7be8-42e4-a145-f04e7e01e0e0" providerId="ADAL" clId="{7D56F4F0-4575-4D99-9EE4-C860D969BF45}" dt="2022-10-13T11:15:07.528" v="24" actId="26606"/>
          <ac:spMkLst>
            <pc:docMk/>
            <pc:sldMk cId="782539735" sldId="256"/>
            <ac:spMk id="74" creationId="{86A6E2CC-84C1-424C-A664-BC849F6D0AC7}"/>
          </ac:spMkLst>
        </pc:spChg>
        <pc:spChg chg="add del">
          <ac:chgData name="Alberto Pampalone Morisani" userId="42a41fe5-7be8-42e4-a145-f04e7e01e0e0" providerId="ADAL" clId="{7D56F4F0-4575-4D99-9EE4-C860D969BF45}" dt="2022-10-13T11:15:08.844" v="26" actId="26606"/>
          <ac:spMkLst>
            <pc:docMk/>
            <pc:sldMk cId="782539735" sldId="256"/>
            <ac:spMk id="76" creationId="{4EFE82FE-7465-AE46-88DF-34D347E83B84}"/>
          </ac:spMkLst>
        </pc:spChg>
        <pc:spChg chg="add del">
          <ac:chgData name="Alberto Pampalone Morisani" userId="42a41fe5-7be8-42e4-a145-f04e7e01e0e0" providerId="ADAL" clId="{7D56F4F0-4575-4D99-9EE4-C860D969BF45}" dt="2022-10-13T11:15:09.953" v="28" actId="26606"/>
          <ac:spMkLst>
            <pc:docMk/>
            <pc:sldMk cId="782539735" sldId="256"/>
            <ac:spMk id="80" creationId="{E2D271B9-9BA2-4AF0-AE69-43E7D26B503B}"/>
          </ac:spMkLst>
        </pc:spChg>
        <pc:spChg chg="add del">
          <ac:chgData name="Alberto Pampalone Morisani" userId="42a41fe5-7be8-42e4-a145-f04e7e01e0e0" providerId="ADAL" clId="{7D56F4F0-4575-4D99-9EE4-C860D969BF45}" dt="2022-10-13T11:15:09.953" v="28" actId="26606"/>
          <ac:spMkLst>
            <pc:docMk/>
            <pc:sldMk cId="782539735" sldId="256"/>
            <ac:spMk id="81" creationId="{4C81B9CA-1414-4F8E-878C-2D9B6603CA02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83" creationId="{80E5FECD-C9FF-49B3-B1FD-6B2D855C4AD5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84" creationId="{F5569EEC-E12F-4856-B407-02B2813A4AA5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85" creationId="{0D040B79-3E73-4A31-840D-D6B9C9FDFC46}"/>
          </ac:spMkLst>
        </pc:spChg>
        <pc:spChg chg="add del">
          <ac:chgData name="Alberto Pampalone Morisani" userId="42a41fe5-7be8-42e4-a145-f04e7e01e0e0" providerId="ADAL" clId="{7D56F4F0-4575-4D99-9EE4-C860D969BF45}" dt="2022-10-13T11:15:11.308" v="30" actId="26606"/>
          <ac:spMkLst>
            <pc:docMk/>
            <pc:sldMk cId="782539735" sldId="256"/>
            <ac:spMk id="86" creationId="{156C6AE5-3F8B-42AC-9EA4-1B686A11E93F}"/>
          </ac:spMkLst>
        </pc:spChg>
        <pc:spChg chg="add">
          <ac:chgData name="Alberto Pampalone Morisani" userId="42a41fe5-7be8-42e4-a145-f04e7e01e0e0" providerId="ADAL" clId="{7D56F4F0-4575-4D99-9EE4-C860D969BF45}" dt="2022-10-13T11:15:11.383" v="31" actId="26606"/>
          <ac:spMkLst>
            <pc:docMk/>
            <pc:sldMk cId="782539735" sldId="256"/>
            <ac:spMk id="88" creationId="{220E33D0-A190-4F8A-9DB6-C531C95CA02D}"/>
          </ac:spMkLst>
        </pc:spChg>
        <pc:grpChg chg="add del">
          <ac:chgData name="Alberto Pampalone Morisani" userId="42a41fe5-7be8-42e4-a145-f04e7e01e0e0" providerId="ADAL" clId="{7D56F4F0-4575-4D99-9EE4-C860D969BF45}" dt="2022-10-13T11:14:36.230" v="4" actId="26606"/>
          <ac:grpSpMkLst>
            <pc:docMk/>
            <pc:sldMk cId="782539735" sldId="256"/>
            <ac:grpSpMk id="14" creationId="{D74613BB-817C-4C4F-8A24-4936F2F064C0}"/>
          </ac:grpSpMkLst>
        </pc:grpChg>
        <pc:grpChg chg="add del">
          <ac:chgData name="Alberto Pampalone Morisani" userId="42a41fe5-7be8-42e4-a145-f04e7e01e0e0" providerId="ADAL" clId="{7D56F4F0-4575-4D99-9EE4-C860D969BF45}" dt="2022-10-13T11:14:37.760" v="6" actId="26606"/>
          <ac:grpSpMkLst>
            <pc:docMk/>
            <pc:sldMk cId="782539735" sldId="256"/>
            <ac:grpSpMk id="20" creationId="{383C2651-AE0C-4AE4-8725-E2F9414FE219}"/>
          </ac:grpSpMkLst>
        </pc:grpChg>
        <pc:grpChg chg="add del">
          <ac:chgData name="Alberto Pampalone Morisani" userId="42a41fe5-7be8-42e4-a145-f04e7e01e0e0" providerId="ADAL" clId="{7D56F4F0-4575-4D99-9EE4-C860D969BF45}" dt="2022-10-13T11:14:37.760" v="6" actId="26606"/>
          <ac:grpSpMkLst>
            <pc:docMk/>
            <pc:sldMk cId="782539735" sldId="256"/>
            <ac:grpSpMk id="27" creationId="{E9B930FD-8671-4C4C-ADCF-73AC1D0CD417}"/>
          </ac:grpSpMkLst>
        </pc:grpChg>
        <pc:grpChg chg="add del">
          <ac:chgData name="Alberto Pampalone Morisani" userId="42a41fe5-7be8-42e4-a145-f04e7e01e0e0" providerId="ADAL" clId="{7D56F4F0-4575-4D99-9EE4-C860D969BF45}" dt="2022-10-13T11:14:40.704" v="8" actId="26606"/>
          <ac:grpSpMkLst>
            <pc:docMk/>
            <pc:sldMk cId="782539735" sldId="256"/>
            <ac:grpSpMk id="35" creationId="{D74613BB-817C-4C4F-8A24-4936F2F064C0}"/>
          </ac:grpSpMkLst>
        </pc:grpChg>
        <pc:grpChg chg="add del">
          <ac:chgData name="Alberto Pampalone Morisani" userId="42a41fe5-7be8-42e4-a145-f04e7e01e0e0" providerId="ADAL" clId="{7D56F4F0-4575-4D99-9EE4-C860D969BF45}" dt="2022-10-13T11:14:44.950" v="12" actId="26606"/>
          <ac:grpSpMkLst>
            <pc:docMk/>
            <pc:sldMk cId="782539735" sldId="256"/>
            <ac:grpSpMk id="38" creationId="{02E8B24A-E924-4EA4-951E-022F5DCF4279}"/>
          </ac:grpSpMkLst>
        </pc:grpChg>
        <pc:grpChg chg="add del">
          <ac:chgData name="Alberto Pampalone Morisani" userId="42a41fe5-7be8-42e4-a145-f04e7e01e0e0" providerId="ADAL" clId="{7D56F4F0-4575-4D99-9EE4-C860D969BF45}" dt="2022-10-13T11:14:54.779" v="16" actId="26606"/>
          <ac:grpSpMkLst>
            <pc:docMk/>
            <pc:sldMk cId="782539735" sldId="256"/>
            <ac:grpSpMk id="51" creationId="{66F2B51C-9578-EB41-A17E-FFF9D491ADA0}"/>
          </ac:grpSpMkLst>
        </pc:grpChg>
        <pc:grpChg chg="add del">
          <ac:chgData name="Alberto Pampalone Morisani" userId="42a41fe5-7be8-42e4-a145-f04e7e01e0e0" providerId="ADAL" clId="{7D56F4F0-4575-4D99-9EE4-C860D969BF45}" dt="2022-10-13T11:15:08.844" v="26" actId="26606"/>
          <ac:grpSpMkLst>
            <pc:docMk/>
            <pc:sldMk cId="782539735" sldId="256"/>
            <ac:grpSpMk id="77" creationId="{66F2B51C-9578-EB41-A17E-FFF9D491ADA0}"/>
          </ac:grpSpMkLst>
        </pc:grpChg>
        <pc:picChg chg="add mod ord">
          <ac:chgData name="Alberto Pampalone Morisani" userId="42a41fe5-7be8-42e4-a145-f04e7e01e0e0" providerId="ADAL" clId="{7D56F4F0-4575-4D99-9EE4-C860D969BF45}" dt="2022-10-13T11:35:34.627" v="407" actId="1076"/>
          <ac:picMkLst>
            <pc:docMk/>
            <pc:sldMk cId="782539735" sldId="256"/>
            <ac:picMk id="5" creationId="{A8E59784-DF5A-F70B-55BE-EF0E5CDDA1F3}"/>
          </ac:picMkLst>
        </pc:picChg>
        <pc:picChg chg="add mod">
          <ac:chgData name="Alberto Pampalone Morisani" userId="42a41fe5-7be8-42e4-a145-f04e7e01e0e0" providerId="ADAL" clId="{7D56F4F0-4575-4D99-9EE4-C860D969BF45}" dt="2022-10-13T11:36:11.316" v="411" actId="1076"/>
          <ac:picMkLst>
            <pc:docMk/>
            <pc:sldMk cId="782539735" sldId="256"/>
            <ac:picMk id="6" creationId="{9B1EE5A7-137C-AAE7-8DAE-92C9984BFC4E}"/>
          </ac:picMkLst>
        </pc:picChg>
        <pc:picChg chg="add mod">
          <ac:chgData name="Alberto Pampalone Morisani" userId="42a41fe5-7be8-42e4-a145-f04e7e01e0e0" providerId="ADAL" clId="{7D56F4F0-4575-4D99-9EE4-C860D969BF45}" dt="2022-10-13T11:36:21.007" v="413" actId="1076"/>
          <ac:picMkLst>
            <pc:docMk/>
            <pc:sldMk cId="782539735" sldId="256"/>
            <ac:picMk id="7" creationId="{5B42A2C3-22DB-FD70-212A-AC5B756477F9}"/>
          </ac:picMkLst>
        </pc:picChg>
        <pc:picChg chg="add mod">
          <ac:chgData name="Alberto Pampalone Morisani" userId="42a41fe5-7be8-42e4-a145-f04e7e01e0e0" providerId="ADAL" clId="{7D56F4F0-4575-4D99-9EE4-C860D969BF45}" dt="2022-10-13T11:41:12.608" v="416" actId="1076"/>
          <ac:picMkLst>
            <pc:docMk/>
            <pc:sldMk cId="782539735" sldId="256"/>
            <ac:picMk id="8" creationId="{F8A3D6E7-7912-09A2-42D1-8661476E458E}"/>
          </ac:picMkLst>
        </pc:picChg>
        <pc:cxnChg chg="add del">
          <ac:chgData name="Alberto Pampalone Morisani" userId="42a41fe5-7be8-42e4-a145-f04e7e01e0e0" providerId="ADAL" clId="{7D56F4F0-4575-4D99-9EE4-C860D969BF45}" dt="2022-10-13T11:15:11.383" v="31" actId="26606"/>
          <ac:cxnSpMkLst>
            <pc:docMk/>
            <pc:sldMk cId="782539735" sldId="256"/>
            <ac:cxnSpMk id="44" creationId="{EA29FC7C-9308-4FDE-8DCA-405668055B0F}"/>
          </ac:cxnSpMkLst>
        </pc:cxnChg>
        <pc:cxnChg chg="add del">
          <ac:chgData name="Alberto Pampalone Morisani" userId="42a41fe5-7be8-42e4-a145-f04e7e01e0e0" providerId="ADAL" clId="{7D56F4F0-4575-4D99-9EE4-C860D969BF45}" dt="2022-10-13T11:14:54.779" v="16" actId="26606"/>
          <ac:cxnSpMkLst>
            <pc:docMk/>
            <pc:sldMk cId="782539735" sldId="256"/>
            <ac:cxnSpMk id="60" creationId="{EEA70831-9A8D-3B4D-8EA5-EE32F93E94E9}"/>
          </ac:cxnSpMkLst>
        </pc:cxnChg>
        <pc:cxnChg chg="add del">
          <ac:chgData name="Alberto Pampalone Morisani" userId="42a41fe5-7be8-42e4-a145-f04e7e01e0e0" providerId="ADAL" clId="{7D56F4F0-4575-4D99-9EE4-C860D969BF45}" dt="2022-10-13T11:15:08.844" v="26" actId="26606"/>
          <ac:cxnSpMkLst>
            <pc:docMk/>
            <pc:sldMk cId="782539735" sldId="256"/>
            <ac:cxnSpMk id="78" creationId="{EEA70831-9A8D-3B4D-8EA5-EE32F93E94E9}"/>
          </ac:cxnSpMkLst>
        </pc:cxnChg>
      </pc:sldChg>
      <pc:sldChg chg="addSp delSp modSp add mod">
        <pc:chgData name="Alberto Pampalone Morisani" userId="42a41fe5-7be8-42e4-a145-f04e7e01e0e0" providerId="ADAL" clId="{7D56F4F0-4575-4D99-9EE4-C860D969BF45}" dt="2022-10-13T13:09:26.244" v="1557" actId="207"/>
        <pc:sldMkLst>
          <pc:docMk/>
          <pc:sldMk cId="678079968" sldId="257"/>
        </pc:sldMkLst>
        <pc:spChg chg="mod">
          <ac:chgData name="Alberto Pampalone Morisani" userId="42a41fe5-7be8-42e4-a145-f04e7e01e0e0" providerId="ADAL" clId="{7D56F4F0-4575-4D99-9EE4-C860D969BF45}" dt="2022-10-13T13:09:26.244" v="1557" actId="207"/>
          <ac:spMkLst>
            <pc:docMk/>
            <pc:sldMk cId="678079968" sldId="257"/>
            <ac:spMk id="2" creationId="{666EF710-0638-C2F0-8E73-490FACF85E47}"/>
          </ac:spMkLst>
        </pc:spChg>
        <pc:spChg chg="add mod">
          <ac:chgData name="Alberto Pampalone Morisani" userId="42a41fe5-7be8-42e4-a145-f04e7e01e0e0" providerId="ADAL" clId="{7D56F4F0-4575-4D99-9EE4-C860D969BF45}" dt="2022-10-13T11:23:48.197" v="201" actId="255"/>
          <ac:spMkLst>
            <pc:docMk/>
            <pc:sldMk cId="678079968" sldId="257"/>
            <ac:spMk id="3" creationId="{E34759AB-79F3-36A7-9FE2-9DE89E6812EA}"/>
          </ac:spMkLst>
        </pc:spChg>
        <pc:spChg chg="add del mod">
          <ac:chgData name="Alberto Pampalone Morisani" userId="42a41fe5-7be8-42e4-a145-f04e7e01e0e0" providerId="ADAL" clId="{7D56F4F0-4575-4D99-9EE4-C860D969BF45}" dt="2022-10-13T11:25:04.889" v="212" actId="478"/>
          <ac:spMkLst>
            <pc:docMk/>
            <pc:sldMk cId="678079968" sldId="257"/>
            <ac:spMk id="4" creationId="{9B3BAF4F-4274-F945-2FAB-939DEEB4BE03}"/>
          </ac:spMkLst>
        </pc:spChg>
        <pc:spChg chg="add del mod">
          <ac:chgData name="Alberto Pampalone Morisani" userId="42a41fe5-7be8-42e4-a145-f04e7e01e0e0" providerId="ADAL" clId="{7D56F4F0-4575-4D99-9EE4-C860D969BF45}" dt="2022-10-13T11:27:37.763" v="292" actId="478"/>
          <ac:spMkLst>
            <pc:docMk/>
            <pc:sldMk cId="678079968" sldId="257"/>
            <ac:spMk id="6" creationId="{5C3689C8-088E-3D22-3D7A-7976E4E02358}"/>
          </ac:spMkLst>
        </pc:spChg>
        <pc:spChg chg="add del">
          <ac:chgData name="Alberto Pampalone Morisani" userId="42a41fe5-7be8-42e4-a145-f04e7e01e0e0" providerId="ADAL" clId="{7D56F4F0-4575-4D99-9EE4-C860D969BF45}" dt="2022-10-13T11:26:14.688" v="221" actId="22"/>
          <ac:spMkLst>
            <pc:docMk/>
            <pc:sldMk cId="678079968" sldId="257"/>
            <ac:spMk id="8" creationId="{0D00365B-D8AA-A3F9-9991-33B753D82612}"/>
          </ac:spMkLst>
        </pc:spChg>
        <pc:spChg chg="add del">
          <ac:chgData name="Alberto Pampalone Morisani" userId="42a41fe5-7be8-42e4-a145-f04e7e01e0e0" providerId="ADAL" clId="{7D56F4F0-4575-4D99-9EE4-C860D969BF45}" dt="2022-10-13T11:26:24.636" v="224" actId="22"/>
          <ac:spMkLst>
            <pc:docMk/>
            <pc:sldMk cId="678079968" sldId="257"/>
            <ac:spMk id="10" creationId="{BDC36D51-60BD-382C-90D6-B4CD74FE18B9}"/>
          </ac:spMkLst>
        </pc:spChg>
        <pc:spChg chg="add mod">
          <ac:chgData name="Alberto Pampalone Morisani" userId="42a41fe5-7be8-42e4-a145-f04e7e01e0e0" providerId="ADAL" clId="{7D56F4F0-4575-4D99-9EE4-C860D969BF45}" dt="2022-10-13T11:32:37.495" v="400" actId="1076"/>
          <ac:spMkLst>
            <pc:docMk/>
            <pc:sldMk cId="678079968" sldId="257"/>
            <ac:spMk id="11" creationId="{42F04E4F-95D2-0B4E-470C-3401E7D4C3C2}"/>
          </ac:spMkLst>
        </pc:spChg>
        <pc:picChg chg="mod ord">
          <ac:chgData name="Alberto Pampalone Morisani" userId="42a41fe5-7be8-42e4-a145-f04e7e01e0e0" providerId="ADAL" clId="{7D56F4F0-4575-4D99-9EE4-C860D969BF45}" dt="2022-10-13T11:17:40.135" v="123" actId="1076"/>
          <ac:picMkLst>
            <pc:docMk/>
            <pc:sldMk cId="678079968" sldId="257"/>
            <ac:picMk id="5" creationId="{A8E59784-DF5A-F70B-55BE-EF0E5CDDA1F3}"/>
          </ac:picMkLst>
        </pc:picChg>
        <pc:picChg chg="add mod">
          <ac:chgData name="Alberto Pampalone Morisani" userId="42a41fe5-7be8-42e4-a145-f04e7e01e0e0" providerId="ADAL" clId="{7D56F4F0-4575-4D99-9EE4-C860D969BF45}" dt="2022-10-13T11:32:23.713" v="399" actId="14100"/>
          <ac:picMkLst>
            <pc:docMk/>
            <pc:sldMk cId="678079968" sldId="257"/>
            <ac:picMk id="1026" creationId="{E4BEEDEC-FE05-6CC2-53F5-33D4A7CB2B8D}"/>
          </ac:picMkLst>
        </pc:picChg>
        <pc:picChg chg="add mod">
          <ac:chgData name="Alberto Pampalone Morisani" userId="42a41fe5-7be8-42e4-a145-f04e7e01e0e0" providerId="ADAL" clId="{7D56F4F0-4575-4D99-9EE4-C860D969BF45}" dt="2022-10-13T11:32:12.509" v="397" actId="1076"/>
          <ac:picMkLst>
            <pc:docMk/>
            <pc:sldMk cId="678079968" sldId="257"/>
            <ac:picMk id="1028" creationId="{FF47B38A-C76A-853D-1809-8D9F8BF598B5}"/>
          </ac:picMkLst>
        </pc:picChg>
        <pc:picChg chg="add mod">
          <ac:chgData name="Alberto Pampalone Morisani" userId="42a41fe5-7be8-42e4-a145-f04e7e01e0e0" providerId="ADAL" clId="{7D56F4F0-4575-4D99-9EE4-C860D969BF45}" dt="2022-10-13T11:32:18.548" v="398" actId="1076"/>
          <ac:picMkLst>
            <pc:docMk/>
            <pc:sldMk cId="678079968" sldId="257"/>
            <ac:picMk id="1030" creationId="{FC0CEC08-2264-7E2C-1E00-09BECFCEF3FC}"/>
          </ac:picMkLst>
        </pc:picChg>
      </pc:sldChg>
      <pc:sldChg chg="addSp delSp modSp add mod">
        <pc:chgData name="Alberto Pampalone Morisani" userId="42a41fe5-7be8-42e4-a145-f04e7e01e0e0" providerId="ADAL" clId="{7D56F4F0-4575-4D99-9EE4-C860D969BF45}" dt="2022-10-13T11:43:55.234" v="498" actId="1076"/>
        <pc:sldMkLst>
          <pc:docMk/>
          <pc:sldMk cId="1309547695" sldId="258"/>
        </pc:sldMkLst>
        <pc:spChg chg="del">
          <ac:chgData name="Alberto Pampalone Morisani" userId="42a41fe5-7be8-42e4-a145-f04e7e01e0e0" providerId="ADAL" clId="{7D56F4F0-4575-4D99-9EE4-C860D969BF45}" dt="2022-10-13T11:35:03.001" v="401" actId="478"/>
          <ac:spMkLst>
            <pc:docMk/>
            <pc:sldMk cId="1309547695" sldId="258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1:31:40.440" v="394" actId="20577"/>
          <ac:spMkLst>
            <pc:docMk/>
            <pc:sldMk cId="1309547695" sldId="258"/>
            <ac:spMk id="3" creationId="{E34759AB-79F3-36A7-9FE2-9DE89E6812EA}"/>
          </ac:spMkLst>
        </pc:spChg>
        <pc:spChg chg="add del mod">
          <ac:chgData name="Alberto Pampalone Morisani" userId="42a41fe5-7be8-42e4-a145-f04e7e01e0e0" providerId="ADAL" clId="{7D56F4F0-4575-4D99-9EE4-C860D969BF45}" dt="2022-10-13T11:35:08.525" v="402" actId="478"/>
          <ac:spMkLst>
            <pc:docMk/>
            <pc:sldMk cId="1309547695" sldId="258"/>
            <ac:spMk id="6" creationId="{49222086-B35D-C20D-4FE0-C0AF50D00E6C}"/>
          </ac:spMkLst>
        </pc:spChg>
        <pc:spChg chg="add mod">
          <ac:chgData name="Alberto Pampalone Morisani" userId="42a41fe5-7be8-42e4-a145-f04e7e01e0e0" providerId="ADAL" clId="{7D56F4F0-4575-4D99-9EE4-C860D969BF45}" dt="2022-10-13T11:42:10.399" v="457" actId="255"/>
          <ac:spMkLst>
            <pc:docMk/>
            <pc:sldMk cId="1309547695" sldId="258"/>
            <ac:spMk id="7" creationId="{B3AE1F4B-D271-7D71-BC11-B61E6A46002D}"/>
          </ac:spMkLst>
        </pc:spChg>
        <pc:spChg chg="add mod">
          <ac:chgData name="Alberto Pampalone Morisani" userId="42a41fe5-7be8-42e4-a145-f04e7e01e0e0" providerId="ADAL" clId="{7D56F4F0-4575-4D99-9EE4-C860D969BF45}" dt="2022-10-13T11:43:31.922" v="494" actId="1076"/>
          <ac:spMkLst>
            <pc:docMk/>
            <pc:sldMk cId="1309547695" sldId="258"/>
            <ac:spMk id="8" creationId="{CB6B5E31-7CA5-1A2A-13EE-21233508142A}"/>
          </ac:spMkLst>
        </pc:spChg>
        <pc:spChg chg="add">
          <ac:chgData name="Alberto Pampalone Morisani" userId="42a41fe5-7be8-42e4-a145-f04e7e01e0e0" providerId="ADAL" clId="{7D56F4F0-4575-4D99-9EE4-C860D969BF45}" dt="2022-10-13T11:43:45.208" v="495" actId="11529"/>
          <ac:spMkLst>
            <pc:docMk/>
            <pc:sldMk cId="1309547695" sldId="258"/>
            <ac:spMk id="9" creationId="{E30EB432-9A1F-B25F-3608-7EB5FE970EBA}"/>
          </ac:spMkLst>
        </pc:spChg>
        <pc:spChg chg="add mod">
          <ac:chgData name="Alberto Pampalone Morisani" userId="42a41fe5-7be8-42e4-a145-f04e7e01e0e0" providerId="ADAL" clId="{7D56F4F0-4575-4D99-9EE4-C860D969BF45}" dt="2022-10-13T11:43:55.234" v="498" actId="1076"/>
          <ac:spMkLst>
            <pc:docMk/>
            <pc:sldMk cId="1309547695" sldId="258"/>
            <ac:spMk id="10" creationId="{84A33F09-E4D0-8088-363A-A151DC48668C}"/>
          </ac:spMkLst>
        </pc:spChg>
        <pc:spChg chg="mod">
          <ac:chgData name="Alberto Pampalone Morisani" userId="42a41fe5-7be8-42e4-a145-f04e7e01e0e0" providerId="ADAL" clId="{7D56F4F0-4575-4D99-9EE4-C860D969BF45}" dt="2022-10-13T11:42:05.717" v="456" actId="255"/>
          <ac:spMkLst>
            <pc:docMk/>
            <pc:sldMk cId="1309547695" sldId="258"/>
            <ac:spMk id="11" creationId="{42F04E4F-95D2-0B4E-470C-3401E7D4C3C2}"/>
          </ac:spMkLst>
        </pc:spChg>
        <pc:picChg chg="del">
          <ac:chgData name="Alberto Pampalone Morisani" userId="42a41fe5-7be8-42e4-a145-f04e7e01e0e0" providerId="ADAL" clId="{7D56F4F0-4575-4D99-9EE4-C860D969BF45}" dt="2022-10-13T11:41:20.442" v="417" actId="478"/>
          <ac:picMkLst>
            <pc:docMk/>
            <pc:sldMk cId="1309547695" sldId="258"/>
            <ac:picMk id="1026" creationId="{E4BEEDEC-FE05-6CC2-53F5-33D4A7CB2B8D}"/>
          </ac:picMkLst>
        </pc:picChg>
        <pc:picChg chg="del">
          <ac:chgData name="Alberto Pampalone Morisani" userId="42a41fe5-7be8-42e4-a145-f04e7e01e0e0" providerId="ADAL" clId="{7D56F4F0-4575-4D99-9EE4-C860D969BF45}" dt="2022-10-13T11:41:21.399" v="418" actId="478"/>
          <ac:picMkLst>
            <pc:docMk/>
            <pc:sldMk cId="1309547695" sldId="258"/>
            <ac:picMk id="1028" creationId="{FF47B38A-C76A-853D-1809-8D9F8BF598B5}"/>
          </ac:picMkLst>
        </pc:picChg>
        <pc:picChg chg="del">
          <ac:chgData name="Alberto Pampalone Morisani" userId="42a41fe5-7be8-42e4-a145-f04e7e01e0e0" providerId="ADAL" clId="{7D56F4F0-4575-4D99-9EE4-C860D969BF45}" dt="2022-10-13T11:41:22.678" v="419" actId="478"/>
          <ac:picMkLst>
            <pc:docMk/>
            <pc:sldMk cId="1309547695" sldId="258"/>
            <ac:picMk id="1030" creationId="{FC0CEC08-2264-7E2C-1E00-09BECFCEF3FC}"/>
          </ac:picMkLst>
        </pc:picChg>
      </pc:sldChg>
      <pc:sldChg chg="addSp delSp modSp add mod ord">
        <pc:chgData name="Alberto Pampalone Morisani" userId="42a41fe5-7be8-42e4-a145-f04e7e01e0e0" providerId="ADAL" clId="{7D56F4F0-4575-4D99-9EE4-C860D969BF45}" dt="2022-10-13T12:16:39.955" v="727" actId="2711"/>
        <pc:sldMkLst>
          <pc:docMk/>
          <pc:sldMk cId="1958010950" sldId="259"/>
        </pc:sldMkLst>
        <pc:spChg chg="mod">
          <ac:chgData name="Alberto Pampalone Morisani" userId="42a41fe5-7be8-42e4-a145-f04e7e01e0e0" providerId="ADAL" clId="{7D56F4F0-4575-4D99-9EE4-C860D969BF45}" dt="2022-10-13T12:16:39.955" v="727" actId="2711"/>
          <ac:spMkLst>
            <pc:docMk/>
            <pc:sldMk cId="1958010950" sldId="259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1:45:02.398" v="506" actId="255"/>
          <ac:spMkLst>
            <pc:docMk/>
            <pc:sldMk cId="1958010950" sldId="259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D56F4F0-4575-4D99-9EE4-C860D969BF45}" dt="2022-10-13T11:47:47.626" v="525" actId="255"/>
          <ac:spMkLst>
            <pc:docMk/>
            <pc:sldMk cId="1958010950" sldId="259"/>
            <ac:spMk id="4" creationId="{C977A427-22AC-2D18-4C66-600E1EF0DE60}"/>
          </ac:spMkLst>
        </pc:spChg>
        <pc:spChg chg="del">
          <ac:chgData name="Alberto Pampalone Morisani" userId="42a41fe5-7be8-42e4-a145-f04e7e01e0e0" providerId="ADAL" clId="{7D56F4F0-4575-4D99-9EE4-C860D969BF45}" dt="2022-10-13T11:47:28.937" v="522" actId="478"/>
          <ac:spMkLst>
            <pc:docMk/>
            <pc:sldMk cId="1958010950" sldId="259"/>
            <ac:spMk id="11" creationId="{42F04E4F-95D2-0B4E-470C-3401E7D4C3C2}"/>
          </ac:spMkLst>
        </pc:spChg>
        <pc:graphicFrameChg chg="add del mod">
          <ac:chgData name="Alberto Pampalone Morisani" userId="42a41fe5-7be8-42e4-a145-f04e7e01e0e0" providerId="ADAL" clId="{7D56F4F0-4575-4D99-9EE4-C860D969BF45}" dt="2022-10-13T11:48:24.300" v="530" actId="478"/>
          <ac:graphicFrameMkLst>
            <pc:docMk/>
            <pc:sldMk cId="1958010950" sldId="259"/>
            <ac:graphicFrameMk id="6" creationId="{692C7840-724F-1A85-510C-5B01200490E8}"/>
          </ac:graphicFrameMkLst>
        </pc:graphicFrameChg>
        <pc:graphicFrameChg chg="add mod">
          <ac:chgData name="Alberto Pampalone Morisani" userId="42a41fe5-7be8-42e4-a145-f04e7e01e0e0" providerId="ADAL" clId="{7D56F4F0-4575-4D99-9EE4-C860D969BF45}" dt="2022-10-13T11:54:26.495" v="565" actId="14100"/>
          <ac:graphicFrameMkLst>
            <pc:docMk/>
            <pc:sldMk cId="1958010950" sldId="259"/>
            <ac:graphicFrameMk id="7" creationId="{6AC497E3-4D4A-68AD-F6B0-76947E2ADAF6}"/>
          </ac:graphicFrameMkLst>
        </pc:graphicFrameChg>
        <pc:graphicFrameChg chg="add del mod">
          <ac:chgData name="Alberto Pampalone Morisani" userId="42a41fe5-7be8-42e4-a145-f04e7e01e0e0" providerId="ADAL" clId="{7D56F4F0-4575-4D99-9EE4-C860D969BF45}" dt="2022-10-13T11:53:01.499" v="552"/>
          <ac:graphicFrameMkLst>
            <pc:docMk/>
            <pc:sldMk cId="1958010950" sldId="259"/>
            <ac:graphicFrameMk id="8" creationId="{5ABE5205-544A-5168-C513-5041F3D3FE47}"/>
          </ac:graphicFrameMkLst>
        </pc:graphicFrameChg>
        <pc:graphicFrameChg chg="add del mod">
          <ac:chgData name="Alberto Pampalone Morisani" userId="42a41fe5-7be8-42e4-a145-f04e7e01e0e0" providerId="ADAL" clId="{7D56F4F0-4575-4D99-9EE4-C860D969BF45}" dt="2022-10-13T11:53:08.044" v="554"/>
          <ac:graphicFrameMkLst>
            <pc:docMk/>
            <pc:sldMk cId="1958010950" sldId="259"/>
            <ac:graphicFrameMk id="9" creationId="{AC64BBA8-5703-1FF7-6409-83642C8150B8}"/>
          </ac:graphicFrameMkLst>
        </pc:graphicFrameChg>
        <pc:picChg chg="del">
          <ac:chgData name="Alberto Pampalone Morisani" userId="42a41fe5-7be8-42e4-a145-f04e7e01e0e0" providerId="ADAL" clId="{7D56F4F0-4575-4D99-9EE4-C860D969BF45}" dt="2022-10-13T11:45:06.811" v="507" actId="478"/>
          <ac:picMkLst>
            <pc:docMk/>
            <pc:sldMk cId="1958010950" sldId="259"/>
            <ac:picMk id="1026" creationId="{E4BEEDEC-FE05-6CC2-53F5-33D4A7CB2B8D}"/>
          </ac:picMkLst>
        </pc:picChg>
        <pc:picChg chg="del">
          <ac:chgData name="Alberto Pampalone Morisani" userId="42a41fe5-7be8-42e4-a145-f04e7e01e0e0" providerId="ADAL" clId="{7D56F4F0-4575-4D99-9EE4-C860D969BF45}" dt="2022-10-13T11:45:07.715" v="508" actId="478"/>
          <ac:picMkLst>
            <pc:docMk/>
            <pc:sldMk cId="1958010950" sldId="259"/>
            <ac:picMk id="1028" creationId="{FF47B38A-C76A-853D-1809-8D9F8BF598B5}"/>
          </ac:picMkLst>
        </pc:picChg>
        <pc:picChg chg="del">
          <ac:chgData name="Alberto Pampalone Morisani" userId="42a41fe5-7be8-42e4-a145-f04e7e01e0e0" providerId="ADAL" clId="{7D56F4F0-4575-4D99-9EE4-C860D969BF45}" dt="2022-10-13T11:45:08.618" v="509" actId="478"/>
          <ac:picMkLst>
            <pc:docMk/>
            <pc:sldMk cId="1958010950" sldId="259"/>
            <ac:picMk id="1030" creationId="{FC0CEC08-2264-7E2C-1E00-09BECFCEF3FC}"/>
          </ac:picMkLst>
        </pc:picChg>
      </pc:sldChg>
      <pc:sldChg chg="addSp delSp modSp add mod">
        <pc:chgData name="Alberto Pampalone Morisani" userId="42a41fe5-7be8-42e4-a145-f04e7e01e0e0" providerId="ADAL" clId="{7D56F4F0-4575-4D99-9EE4-C860D969BF45}" dt="2022-10-13T14:56:40.967" v="2413" actId="1076"/>
        <pc:sldMkLst>
          <pc:docMk/>
          <pc:sldMk cId="1462745254" sldId="260"/>
        </pc:sldMkLst>
        <pc:spChg chg="mod">
          <ac:chgData name="Alberto Pampalone Morisani" userId="42a41fe5-7be8-42e4-a145-f04e7e01e0e0" providerId="ADAL" clId="{7D56F4F0-4575-4D99-9EE4-C860D969BF45}" dt="2022-10-13T11:56:56.185" v="626" actId="14100"/>
          <ac:spMkLst>
            <pc:docMk/>
            <pc:sldMk cId="1462745254" sldId="260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4:52:22.116" v="2397" actId="313"/>
          <ac:spMkLst>
            <pc:docMk/>
            <pc:sldMk cId="1462745254" sldId="260"/>
            <ac:spMk id="3" creationId="{E34759AB-79F3-36A7-9FE2-9DE89E6812EA}"/>
          </ac:spMkLst>
        </pc:spChg>
        <pc:spChg chg="del">
          <ac:chgData name="Alberto Pampalone Morisani" userId="42a41fe5-7be8-42e4-a145-f04e7e01e0e0" providerId="ADAL" clId="{7D56F4F0-4575-4D99-9EE4-C860D969BF45}" dt="2022-10-13T11:56:08.808" v="611" actId="478"/>
          <ac:spMkLst>
            <pc:docMk/>
            <pc:sldMk cId="1462745254" sldId="260"/>
            <ac:spMk id="4" creationId="{C977A427-22AC-2D18-4C66-600E1EF0DE60}"/>
          </ac:spMkLst>
        </pc:spChg>
        <pc:spChg chg="add mod">
          <ac:chgData name="Alberto Pampalone Morisani" userId="42a41fe5-7be8-42e4-a145-f04e7e01e0e0" providerId="ADAL" clId="{7D56F4F0-4575-4D99-9EE4-C860D969BF45}" dt="2022-10-13T12:04:30.611" v="693" actId="14100"/>
          <ac:spMkLst>
            <pc:docMk/>
            <pc:sldMk cId="1462745254" sldId="260"/>
            <ac:spMk id="11" creationId="{387C7916-7F6D-E242-100B-03D7E3151AD7}"/>
          </ac:spMkLst>
        </pc:spChg>
        <pc:spChg chg="add mod">
          <ac:chgData name="Alberto Pampalone Morisani" userId="42a41fe5-7be8-42e4-a145-f04e7e01e0e0" providerId="ADAL" clId="{7D56F4F0-4575-4D99-9EE4-C860D969BF45}" dt="2022-10-13T12:04:44.582" v="695" actId="14100"/>
          <ac:spMkLst>
            <pc:docMk/>
            <pc:sldMk cId="1462745254" sldId="260"/>
            <ac:spMk id="12" creationId="{B3264519-2A84-58B6-563E-BC355E96705B}"/>
          </ac:spMkLst>
        </pc:spChg>
        <pc:spChg chg="add mod">
          <ac:chgData name="Alberto Pampalone Morisani" userId="42a41fe5-7be8-42e4-a145-f04e7e01e0e0" providerId="ADAL" clId="{7D56F4F0-4575-4D99-9EE4-C860D969BF45}" dt="2022-10-13T14:56:40.967" v="2413" actId="1076"/>
          <ac:spMkLst>
            <pc:docMk/>
            <pc:sldMk cId="1462745254" sldId="260"/>
            <ac:spMk id="13" creationId="{96D6197E-E90A-0A1A-91ED-17FF3F18620B}"/>
          </ac:spMkLst>
        </pc:spChg>
        <pc:spChg chg="add mod">
          <ac:chgData name="Alberto Pampalone Morisani" userId="42a41fe5-7be8-42e4-a145-f04e7e01e0e0" providerId="ADAL" clId="{7D56F4F0-4575-4D99-9EE4-C860D969BF45}" dt="2022-10-13T14:56:38.036" v="2412" actId="1076"/>
          <ac:spMkLst>
            <pc:docMk/>
            <pc:sldMk cId="1462745254" sldId="260"/>
            <ac:spMk id="14" creationId="{2EC54CA7-A75C-888A-BB61-F96D96345AA1}"/>
          </ac:spMkLst>
        </pc:spChg>
        <pc:spChg chg="add mod">
          <ac:chgData name="Alberto Pampalone Morisani" userId="42a41fe5-7be8-42e4-a145-f04e7e01e0e0" providerId="ADAL" clId="{7D56F4F0-4575-4D99-9EE4-C860D969BF45}" dt="2022-10-13T14:56:22.928" v="2410" actId="1076"/>
          <ac:spMkLst>
            <pc:docMk/>
            <pc:sldMk cId="1462745254" sldId="260"/>
            <ac:spMk id="15" creationId="{09F7E367-0E29-F65B-F722-9D9A1153BC4E}"/>
          </ac:spMkLst>
        </pc:spChg>
        <pc:spChg chg="add mod">
          <ac:chgData name="Alberto Pampalone Morisani" userId="42a41fe5-7be8-42e4-a145-f04e7e01e0e0" providerId="ADAL" clId="{7D56F4F0-4575-4D99-9EE4-C860D969BF45}" dt="2022-10-13T14:56:31.291" v="2411" actId="1076"/>
          <ac:spMkLst>
            <pc:docMk/>
            <pc:sldMk cId="1462745254" sldId="260"/>
            <ac:spMk id="16" creationId="{A4F96891-DE78-2BA5-C026-7B00EA057F05}"/>
          </ac:spMkLst>
        </pc:spChg>
        <pc:spChg chg="add mod">
          <ac:chgData name="Alberto Pampalone Morisani" userId="42a41fe5-7be8-42e4-a145-f04e7e01e0e0" providerId="ADAL" clId="{7D56F4F0-4575-4D99-9EE4-C860D969BF45}" dt="2022-10-13T14:55:17.775" v="2402" actId="1076"/>
          <ac:spMkLst>
            <pc:docMk/>
            <pc:sldMk cId="1462745254" sldId="260"/>
            <ac:spMk id="18" creationId="{132C1C72-9B09-7A22-7E94-07C36BA3D7E0}"/>
          </ac:spMkLst>
        </pc:spChg>
        <pc:spChg chg="add mod">
          <ac:chgData name="Alberto Pampalone Morisani" userId="42a41fe5-7be8-42e4-a145-f04e7e01e0e0" providerId="ADAL" clId="{7D56F4F0-4575-4D99-9EE4-C860D969BF45}" dt="2022-10-13T14:55:24.272" v="2403" actId="1076"/>
          <ac:spMkLst>
            <pc:docMk/>
            <pc:sldMk cId="1462745254" sldId="260"/>
            <ac:spMk id="19" creationId="{ECFCAC70-6B94-0500-3169-EDDD2CBC5C56}"/>
          </ac:spMkLst>
        </pc:spChg>
        <pc:spChg chg="add mod">
          <ac:chgData name="Alberto Pampalone Morisani" userId="42a41fe5-7be8-42e4-a145-f04e7e01e0e0" providerId="ADAL" clId="{7D56F4F0-4575-4D99-9EE4-C860D969BF45}" dt="2022-10-13T14:54:43.421" v="2399" actId="1076"/>
          <ac:spMkLst>
            <pc:docMk/>
            <pc:sldMk cId="1462745254" sldId="260"/>
            <ac:spMk id="21" creationId="{E63B8017-2889-221F-4EBA-166C7CB3BE1C}"/>
          </ac:spMkLst>
        </pc:spChg>
        <pc:spChg chg="add mod">
          <ac:chgData name="Alberto Pampalone Morisani" userId="42a41fe5-7be8-42e4-a145-f04e7e01e0e0" providerId="ADAL" clId="{7D56F4F0-4575-4D99-9EE4-C860D969BF45}" dt="2022-10-13T14:55:05.456" v="2401" actId="1076"/>
          <ac:spMkLst>
            <pc:docMk/>
            <pc:sldMk cId="1462745254" sldId="260"/>
            <ac:spMk id="22" creationId="{74570A72-1D94-F406-9045-F6949400304F}"/>
          </ac:spMkLst>
        </pc:spChg>
        <pc:spChg chg="add mod">
          <ac:chgData name="Alberto Pampalone Morisani" userId="42a41fe5-7be8-42e4-a145-f04e7e01e0e0" providerId="ADAL" clId="{7D56F4F0-4575-4D99-9EE4-C860D969BF45}" dt="2022-10-13T12:19:07.066" v="748" actId="1076"/>
          <ac:spMkLst>
            <pc:docMk/>
            <pc:sldMk cId="1462745254" sldId="260"/>
            <ac:spMk id="24" creationId="{AC1A68AE-8A54-3B10-BB88-4333C75527C7}"/>
          </ac:spMkLst>
        </pc:spChg>
        <pc:spChg chg="add mod">
          <ac:chgData name="Alberto Pampalone Morisani" userId="42a41fe5-7be8-42e4-a145-f04e7e01e0e0" providerId="ADAL" clId="{7D56F4F0-4575-4D99-9EE4-C860D969BF45}" dt="2022-10-13T12:19:16.704" v="750" actId="14100"/>
          <ac:spMkLst>
            <pc:docMk/>
            <pc:sldMk cId="1462745254" sldId="260"/>
            <ac:spMk id="25" creationId="{9E8750D6-6D19-3088-5D0A-1CFD1A908B88}"/>
          </ac:spMkLst>
        </pc:spChg>
        <pc:graphicFrameChg chg="del">
          <ac:chgData name="Alberto Pampalone Morisani" userId="42a41fe5-7be8-42e4-a145-f04e7e01e0e0" providerId="ADAL" clId="{7D56F4F0-4575-4D99-9EE4-C860D969BF45}" dt="2022-10-13T11:56:10.030" v="612" actId="478"/>
          <ac:graphicFrameMkLst>
            <pc:docMk/>
            <pc:sldMk cId="1462745254" sldId="260"/>
            <ac:graphicFrameMk id="7" creationId="{6AC497E3-4D4A-68AD-F6B0-76947E2ADAF6}"/>
          </ac:graphicFrameMkLst>
        </pc:graphicFrameChg>
        <pc:picChg chg="add mod">
          <ac:chgData name="Alberto Pampalone Morisani" userId="42a41fe5-7be8-42e4-a145-f04e7e01e0e0" providerId="ADAL" clId="{7D56F4F0-4575-4D99-9EE4-C860D969BF45}" dt="2022-10-13T11:57:16.814" v="628" actId="1076"/>
          <ac:picMkLst>
            <pc:docMk/>
            <pc:sldMk cId="1462745254" sldId="260"/>
            <ac:picMk id="6" creationId="{7318D233-F149-C2EB-8CD1-043DA2C04203}"/>
          </ac:picMkLst>
        </pc:picChg>
        <pc:picChg chg="add mod">
          <ac:chgData name="Alberto Pampalone Morisani" userId="42a41fe5-7be8-42e4-a145-f04e7e01e0e0" providerId="ADAL" clId="{7D56F4F0-4575-4D99-9EE4-C860D969BF45}" dt="2022-10-13T11:57:27.282" v="630" actId="1076"/>
          <ac:picMkLst>
            <pc:docMk/>
            <pc:sldMk cId="1462745254" sldId="260"/>
            <ac:picMk id="8" creationId="{6022436F-29A2-DA67-B02F-4F52DF10B614}"/>
          </ac:picMkLst>
        </pc:picChg>
        <pc:picChg chg="add mod">
          <ac:chgData name="Alberto Pampalone Morisani" userId="42a41fe5-7be8-42e4-a145-f04e7e01e0e0" providerId="ADAL" clId="{7D56F4F0-4575-4D99-9EE4-C860D969BF45}" dt="2022-10-13T12:03:04.612" v="674" actId="1076"/>
          <ac:picMkLst>
            <pc:docMk/>
            <pc:sldMk cId="1462745254" sldId="260"/>
            <ac:picMk id="9" creationId="{67E9FEEB-34B6-75D1-2856-B4E4440BD99C}"/>
          </ac:picMkLst>
        </pc:picChg>
        <pc:picChg chg="add del mod">
          <ac:chgData name="Alberto Pampalone Morisani" userId="42a41fe5-7be8-42e4-a145-f04e7e01e0e0" providerId="ADAL" clId="{7D56F4F0-4575-4D99-9EE4-C860D969BF45}" dt="2022-10-13T11:57:46.112" v="634"/>
          <ac:picMkLst>
            <pc:docMk/>
            <pc:sldMk cId="1462745254" sldId="260"/>
            <ac:picMk id="10" creationId="{996561D8-C21A-18B4-33CC-A780F98D93B5}"/>
          </ac:picMkLst>
        </pc:picChg>
        <pc:picChg chg="add mod">
          <ac:chgData name="Alberto Pampalone Morisani" userId="42a41fe5-7be8-42e4-a145-f04e7e01e0e0" providerId="ADAL" clId="{7D56F4F0-4575-4D99-9EE4-C860D969BF45}" dt="2022-10-13T12:03:44.932" v="681" actId="1076"/>
          <ac:picMkLst>
            <pc:docMk/>
            <pc:sldMk cId="1462745254" sldId="260"/>
            <ac:picMk id="17" creationId="{7573527C-B2CE-184F-67B7-E4C40DD79114}"/>
          </ac:picMkLst>
        </pc:picChg>
        <pc:picChg chg="add mod">
          <ac:chgData name="Alberto Pampalone Morisani" userId="42a41fe5-7be8-42e4-a145-f04e7e01e0e0" providerId="ADAL" clId="{7D56F4F0-4575-4D99-9EE4-C860D969BF45}" dt="2022-10-13T12:01:02.192" v="658" actId="1076"/>
          <ac:picMkLst>
            <pc:docMk/>
            <pc:sldMk cId="1462745254" sldId="260"/>
            <ac:picMk id="20" creationId="{3D1D6250-450C-5CB2-40D3-5EDC2BAE1C34}"/>
          </ac:picMkLst>
        </pc:picChg>
        <pc:picChg chg="add mod">
          <ac:chgData name="Alberto Pampalone Morisani" userId="42a41fe5-7be8-42e4-a145-f04e7e01e0e0" providerId="ADAL" clId="{7D56F4F0-4575-4D99-9EE4-C860D969BF45}" dt="2022-10-13T12:02:41.765" v="671" actId="1076"/>
          <ac:picMkLst>
            <pc:docMk/>
            <pc:sldMk cId="1462745254" sldId="260"/>
            <ac:picMk id="23" creationId="{656677B0-EDEC-84FD-FE10-67E3041B3A74}"/>
          </ac:picMkLst>
        </pc:picChg>
      </pc:sldChg>
      <pc:sldChg chg="addSp delSp modSp add mod ord">
        <pc:chgData name="Alberto Pampalone Morisani" userId="42a41fe5-7be8-42e4-a145-f04e7e01e0e0" providerId="ADAL" clId="{7D56F4F0-4575-4D99-9EE4-C860D969BF45}" dt="2022-10-13T12:31:16.367" v="835" actId="1076"/>
        <pc:sldMkLst>
          <pc:docMk/>
          <pc:sldMk cId="4154969567" sldId="261"/>
        </pc:sldMkLst>
        <pc:spChg chg="mod">
          <ac:chgData name="Alberto Pampalone Morisani" userId="42a41fe5-7be8-42e4-a145-f04e7e01e0e0" providerId="ADAL" clId="{7D56F4F0-4575-4D99-9EE4-C860D969BF45}" dt="2022-10-13T12:19:48.191" v="754" actId="14100"/>
          <ac:spMkLst>
            <pc:docMk/>
            <pc:sldMk cId="4154969567" sldId="261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2:16:14.945" v="725" actId="20577"/>
          <ac:spMkLst>
            <pc:docMk/>
            <pc:sldMk cId="4154969567" sldId="261"/>
            <ac:spMk id="3" creationId="{E34759AB-79F3-36A7-9FE2-9DE89E6812EA}"/>
          </ac:spMkLst>
        </pc:spChg>
        <pc:spChg chg="del mod">
          <ac:chgData name="Alberto Pampalone Morisani" userId="42a41fe5-7be8-42e4-a145-f04e7e01e0e0" providerId="ADAL" clId="{7D56F4F0-4575-4D99-9EE4-C860D969BF45}" dt="2022-10-13T12:20:08.099" v="757" actId="478"/>
          <ac:spMkLst>
            <pc:docMk/>
            <pc:sldMk cId="4154969567" sldId="261"/>
            <ac:spMk id="4" creationId="{C977A427-22AC-2D18-4C66-600E1EF0DE60}"/>
          </ac:spMkLst>
        </pc:spChg>
        <pc:spChg chg="add mod">
          <ac:chgData name="Alberto Pampalone Morisani" userId="42a41fe5-7be8-42e4-a145-f04e7e01e0e0" providerId="ADAL" clId="{7D56F4F0-4575-4D99-9EE4-C860D969BF45}" dt="2022-10-13T12:23:52.544" v="784" actId="1076"/>
          <ac:spMkLst>
            <pc:docMk/>
            <pc:sldMk cId="4154969567" sldId="261"/>
            <ac:spMk id="11" creationId="{7FBFCE5B-A26F-DDE4-99B2-31945E8FAB35}"/>
          </ac:spMkLst>
        </pc:spChg>
        <pc:spChg chg="add mod">
          <ac:chgData name="Alberto Pampalone Morisani" userId="42a41fe5-7be8-42e4-a145-f04e7e01e0e0" providerId="ADAL" clId="{7D56F4F0-4575-4D99-9EE4-C860D969BF45}" dt="2022-10-13T12:25:23.153" v="801" actId="207"/>
          <ac:spMkLst>
            <pc:docMk/>
            <pc:sldMk cId="4154969567" sldId="261"/>
            <ac:spMk id="12" creationId="{686E3826-970B-2381-0F94-20F8964A7AD3}"/>
          </ac:spMkLst>
        </pc:spChg>
        <pc:spChg chg="add mod">
          <ac:chgData name="Alberto Pampalone Morisani" userId="42a41fe5-7be8-42e4-a145-f04e7e01e0e0" providerId="ADAL" clId="{7D56F4F0-4575-4D99-9EE4-C860D969BF45}" dt="2022-10-13T12:28:48.271" v="819" actId="1076"/>
          <ac:spMkLst>
            <pc:docMk/>
            <pc:sldMk cId="4154969567" sldId="261"/>
            <ac:spMk id="13" creationId="{A795118B-D851-1BB0-8519-8AFD82948296}"/>
          </ac:spMkLst>
        </pc:spChg>
        <pc:spChg chg="add mod">
          <ac:chgData name="Alberto Pampalone Morisani" userId="42a41fe5-7be8-42e4-a145-f04e7e01e0e0" providerId="ADAL" clId="{7D56F4F0-4575-4D99-9EE4-C860D969BF45}" dt="2022-10-13T12:25:18.790" v="800" actId="1076"/>
          <ac:spMkLst>
            <pc:docMk/>
            <pc:sldMk cId="4154969567" sldId="261"/>
            <ac:spMk id="14" creationId="{356F353D-EDAF-5AA1-54C5-574178C28ABB}"/>
          </ac:spMkLst>
        </pc:spChg>
        <pc:spChg chg="add mod">
          <ac:chgData name="Alberto Pampalone Morisani" userId="42a41fe5-7be8-42e4-a145-f04e7e01e0e0" providerId="ADAL" clId="{7D56F4F0-4575-4D99-9EE4-C860D969BF45}" dt="2022-10-13T12:30:10.716" v="826" actId="1076"/>
          <ac:spMkLst>
            <pc:docMk/>
            <pc:sldMk cId="4154969567" sldId="261"/>
            <ac:spMk id="15" creationId="{D1F6E0DD-8CFF-2759-2A81-AE03A30757D2}"/>
          </ac:spMkLst>
        </pc:spChg>
        <pc:spChg chg="add mod">
          <ac:chgData name="Alberto Pampalone Morisani" userId="42a41fe5-7be8-42e4-a145-f04e7e01e0e0" providerId="ADAL" clId="{7D56F4F0-4575-4D99-9EE4-C860D969BF45}" dt="2022-10-13T12:26:49.050" v="806"/>
          <ac:spMkLst>
            <pc:docMk/>
            <pc:sldMk cId="4154969567" sldId="261"/>
            <ac:spMk id="16" creationId="{81961D0F-9E6D-0560-E088-9C03CBE335BD}"/>
          </ac:spMkLst>
        </pc:spChg>
        <pc:spChg chg="add mod">
          <ac:chgData name="Alberto Pampalone Morisani" userId="42a41fe5-7be8-42e4-a145-f04e7e01e0e0" providerId="ADAL" clId="{7D56F4F0-4575-4D99-9EE4-C860D969BF45}" dt="2022-10-13T12:26:59.903" v="808"/>
          <ac:spMkLst>
            <pc:docMk/>
            <pc:sldMk cId="4154969567" sldId="261"/>
            <ac:spMk id="17" creationId="{2E3C7C67-873E-5521-40BC-69A428B67E95}"/>
          </ac:spMkLst>
        </pc:spChg>
        <pc:spChg chg="add mod">
          <ac:chgData name="Alberto Pampalone Morisani" userId="42a41fe5-7be8-42e4-a145-f04e7e01e0e0" providerId="ADAL" clId="{7D56F4F0-4575-4D99-9EE4-C860D969BF45}" dt="2022-10-13T12:30:17.703" v="828" actId="1076"/>
          <ac:spMkLst>
            <pc:docMk/>
            <pc:sldMk cId="4154969567" sldId="261"/>
            <ac:spMk id="18" creationId="{893C4600-188F-2219-D6B0-402DA1F882D5}"/>
          </ac:spMkLst>
        </pc:spChg>
        <pc:spChg chg="add mod">
          <ac:chgData name="Alberto Pampalone Morisani" userId="42a41fe5-7be8-42e4-a145-f04e7e01e0e0" providerId="ADAL" clId="{7D56F4F0-4575-4D99-9EE4-C860D969BF45}" dt="2022-10-13T12:29:58.380" v="824" actId="1076"/>
          <ac:spMkLst>
            <pc:docMk/>
            <pc:sldMk cId="4154969567" sldId="261"/>
            <ac:spMk id="19" creationId="{CA9281D9-B88B-CA48-592E-F1E65E00B690}"/>
          </ac:spMkLst>
        </pc:spChg>
        <pc:spChg chg="add mod">
          <ac:chgData name="Alberto Pampalone Morisani" userId="42a41fe5-7be8-42e4-a145-f04e7e01e0e0" providerId="ADAL" clId="{7D56F4F0-4575-4D99-9EE4-C860D969BF45}" dt="2022-10-13T12:30:03.874" v="825" actId="1076"/>
          <ac:spMkLst>
            <pc:docMk/>
            <pc:sldMk cId="4154969567" sldId="261"/>
            <ac:spMk id="20" creationId="{49216719-042E-D011-3AE7-AE7C3725002B}"/>
          </ac:spMkLst>
        </pc:spChg>
        <pc:spChg chg="add mod">
          <ac:chgData name="Alberto Pampalone Morisani" userId="42a41fe5-7be8-42e4-a145-f04e7e01e0e0" providerId="ADAL" clId="{7D56F4F0-4575-4D99-9EE4-C860D969BF45}" dt="2022-10-13T12:29:25.144" v="821" actId="1076"/>
          <ac:spMkLst>
            <pc:docMk/>
            <pc:sldMk cId="4154969567" sldId="261"/>
            <ac:spMk id="21" creationId="{6F1B8747-C4AA-EA86-733B-19FD59CCFC3A}"/>
          </ac:spMkLst>
        </pc:spChg>
        <pc:spChg chg="add mod">
          <ac:chgData name="Alberto Pampalone Morisani" userId="42a41fe5-7be8-42e4-a145-f04e7e01e0e0" providerId="ADAL" clId="{7D56F4F0-4575-4D99-9EE4-C860D969BF45}" dt="2022-10-13T12:29:45.668" v="823" actId="1076"/>
          <ac:spMkLst>
            <pc:docMk/>
            <pc:sldMk cId="4154969567" sldId="261"/>
            <ac:spMk id="22" creationId="{E7991E64-A031-5BC8-D33C-725E1391B0BE}"/>
          </ac:spMkLst>
        </pc:spChg>
        <pc:spChg chg="add mod">
          <ac:chgData name="Alberto Pampalone Morisani" userId="42a41fe5-7be8-42e4-a145-f04e7e01e0e0" providerId="ADAL" clId="{7D56F4F0-4575-4D99-9EE4-C860D969BF45}" dt="2022-10-13T12:30:48.816" v="830" actId="1076"/>
          <ac:spMkLst>
            <pc:docMk/>
            <pc:sldMk cId="4154969567" sldId="261"/>
            <ac:spMk id="23" creationId="{1653C9AD-BC24-86E6-795B-00307E6ECBED}"/>
          </ac:spMkLst>
        </pc:spChg>
        <pc:spChg chg="add mod">
          <ac:chgData name="Alberto Pampalone Morisani" userId="42a41fe5-7be8-42e4-a145-f04e7e01e0e0" providerId="ADAL" clId="{7D56F4F0-4575-4D99-9EE4-C860D969BF45}" dt="2022-10-13T12:31:16.367" v="835" actId="1076"/>
          <ac:spMkLst>
            <pc:docMk/>
            <pc:sldMk cId="4154969567" sldId="261"/>
            <ac:spMk id="24" creationId="{F77E5863-AFA2-295B-8D03-B9A4F41901F9}"/>
          </ac:spMkLst>
        </pc:spChg>
        <pc:graphicFrameChg chg="add del mod">
          <ac:chgData name="Alberto Pampalone Morisani" userId="42a41fe5-7be8-42e4-a145-f04e7e01e0e0" providerId="ADAL" clId="{7D56F4F0-4575-4D99-9EE4-C860D969BF45}" dt="2022-10-13T12:20:21.159" v="763"/>
          <ac:graphicFrameMkLst>
            <pc:docMk/>
            <pc:sldMk cId="4154969567" sldId="261"/>
            <ac:graphicFrameMk id="6" creationId="{663B3BD4-E025-ED37-35B4-A6C72D1CB729}"/>
          </ac:graphicFrameMkLst>
        </pc:graphicFrameChg>
        <pc:graphicFrameChg chg="del">
          <ac:chgData name="Alberto Pampalone Morisani" userId="42a41fe5-7be8-42e4-a145-f04e7e01e0e0" providerId="ADAL" clId="{7D56F4F0-4575-4D99-9EE4-C860D969BF45}" dt="2022-10-13T12:20:03.560" v="755" actId="478"/>
          <ac:graphicFrameMkLst>
            <pc:docMk/>
            <pc:sldMk cId="4154969567" sldId="261"/>
            <ac:graphicFrameMk id="7" creationId="{6AC497E3-4D4A-68AD-F6B0-76947E2ADAF6}"/>
          </ac:graphicFrameMkLst>
        </pc:graphicFrameChg>
        <pc:graphicFrameChg chg="add del mod">
          <ac:chgData name="Alberto Pampalone Morisani" userId="42a41fe5-7be8-42e4-a145-f04e7e01e0e0" providerId="ADAL" clId="{7D56F4F0-4575-4D99-9EE4-C860D969BF45}" dt="2022-10-13T12:20:20.320" v="761"/>
          <ac:graphicFrameMkLst>
            <pc:docMk/>
            <pc:sldMk cId="4154969567" sldId="261"/>
            <ac:graphicFrameMk id="8" creationId="{6A07290C-0971-8C12-C1E7-234749954C8A}"/>
          </ac:graphicFrameMkLst>
        </pc:graphicFrameChg>
        <pc:graphicFrameChg chg="add del mod">
          <ac:chgData name="Alberto Pampalone Morisani" userId="42a41fe5-7be8-42e4-a145-f04e7e01e0e0" providerId="ADAL" clId="{7D56F4F0-4575-4D99-9EE4-C860D969BF45}" dt="2022-10-13T12:22:09.042" v="777"/>
          <ac:graphicFrameMkLst>
            <pc:docMk/>
            <pc:sldMk cId="4154969567" sldId="261"/>
            <ac:graphicFrameMk id="9" creationId="{1AA50E89-32DE-B2E6-C882-EB399CECA9DE}"/>
          </ac:graphicFrameMkLst>
        </pc:graphicFrameChg>
        <pc:graphicFrameChg chg="add mod">
          <ac:chgData name="Alberto Pampalone Morisani" userId="42a41fe5-7be8-42e4-a145-f04e7e01e0e0" providerId="ADAL" clId="{7D56F4F0-4575-4D99-9EE4-C860D969BF45}" dt="2022-10-13T12:31:03.859" v="831" actId="1076"/>
          <ac:graphicFrameMkLst>
            <pc:docMk/>
            <pc:sldMk cId="4154969567" sldId="261"/>
            <ac:graphicFrameMk id="10" creationId="{FED1F9E3-DA5A-A77B-DD5C-63E645517CC1}"/>
          </ac:graphicFrameMkLst>
        </pc:graphicFrameChg>
      </pc:sldChg>
      <pc:sldChg chg="addSp delSp modSp add mod ord">
        <pc:chgData name="Alberto Pampalone Morisani" userId="42a41fe5-7be8-42e4-a145-f04e7e01e0e0" providerId="ADAL" clId="{7D56F4F0-4575-4D99-9EE4-C860D969BF45}" dt="2022-10-13T14:03:05.885" v="2226" actId="1076"/>
        <pc:sldMkLst>
          <pc:docMk/>
          <pc:sldMk cId="3846160219" sldId="262"/>
        </pc:sldMkLst>
        <pc:spChg chg="del">
          <ac:chgData name="Alberto Pampalone Morisani" userId="42a41fe5-7be8-42e4-a145-f04e7e01e0e0" providerId="ADAL" clId="{7D56F4F0-4575-4D99-9EE4-C860D969BF45}" dt="2022-10-13T12:40:32.595" v="867" actId="478"/>
          <ac:spMkLst>
            <pc:docMk/>
            <pc:sldMk cId="3846160219" sldId="262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2:39:32.369" v="866" actId="20577"/>
          <ac:spMkLst>
            <pc:docMk/>
            <pc:sldMk cId="3846160219" sldId="262"/>
            <ac:spMk id="3" creationId="{E34759AB-79F3-36A7-9FE2-9DE89E6812EA}"/>
          </ac:spMkLst>
        </pc:spChg>
        <pc:spChg chg="add del mod">
          <ac:chgData name="Alberto Pampalone Morisani" userId="42a41fe5-7be8-42e4-a145-f04e7e01e0e0" providerId="ADAL" clId="{7D56F4F0-4575-4D99-9EE4-C860D969BF45}" dt="2022-10-13T12:40:35.949" v="868" actId="478"/>
          <ac:spMkLst>
            <pc:docMk/>
            <pc:sldMk cId="3846160219" sldId="262"/>
            <ac:spMk id="6" creationId="{77718D87-037C-D086-1958-223D3CCECC1B}"/>
          </ac:spMkLst>
        </pc:spChg>
        <pc:spChg chg="add mod">
          <ac:chgData name="Alberto Pampalone Morisani" userId="42a41fe5-7be8-42e4-a145-f04e7e01e0e0" providerId="ADAL" clId="{7D56F4F0-4575-4D99-9EE4-C860D969BF45}" dt="2022-10-13T12:56:58.604" v="1365" actId="1076"/>
          <ac:spMkLst>
            <pc:docMk/>
            <pc:sldMk cId="3846160219" sldId="262"/>
            <ac:spMk id="7" creationId="{72833B2D-2CC2-33E2-949D-22EB18801C5F}"/>
          </ac:spMkLst>
        </pc:spChg>
        <pc:spChg chg="add mod">
          <ac:chgData name="Alberto Pampalone Morisani" userId="42a41fe5-7be8-42e4-a145-f04e7e01e0e0" providerId="ADAL" clId="{7D56F4F0-4575-4D99-9EE4-C860D969BF45}" dt="2022-10-13T12:57:08.562" v="1367" actId="1076"/>
          <ac:spMkLst>
            <pc:docMk/>
            <pc:sldMk cId="3846160219" sldId="262"/>
            <ac:spMk id="8" creationId="{EF0BD3C9-2956-327E-AF7C-496BB22E6014}"/>
          </ac:spMkLst>
        </pc:spChg>
        <pc:spChg chg="add mod">
          <ac:chgData name="Alberto Pampalone Morisani" userId="42a41fe5-7be8-42e4-a145-f04e7e01e0e0" providerId="ADAL" clId="{7D56F4F0-4575-4D99-9EE4-C860D969BF45}" dt="2022-10-13T12:57:17.815" v="1369" actId="1076"/>
          <ac:spMkLst>
            <pc:docMk/>
            <pc:sldMk cId="3846160219" sldId="262"/>
            <ac:spMk id="9" creationId="{56A58D25-ECAF-F9EB-D1D9-D75E3A626177}"/>
          </ac:spMkLst>
        </pc:spChg>
        <pc:spChg chg="add del mod">
          <ac:chgData name="Alberto Pampalone Morisani" userId="42a41fe5-7be8-42e4-a145-f04e7e01e0e0" providerId="ADAL" clId="{7D56F4F0-4575-4D99-9EE4-C860D969BF45}" dt="2022-10-13T12:42:46.461" v="943" actId="478"/>
          <ac:spMkLst>
            <pc:docMk/>
            <pc:sldMk cId="3846160219" sldId="262"/>
            <ac:spMk id="10" creationId="{D0981E44-A9CE-250B-39F4-0F599C693D23}"/>
          </ac:spMkLst>
        </pc:spChg>
        <pc:spChg chg="del">
          <ac:chgData name="Alberto Pampalone Morisani" userId="42a41fe5-7be8-42e4-a145-f04e7e01e0e0" providerId="ADAL" clId="{7D56F4F0-4575-4D99-9EE4-C860D969BF45}" dt="2022-10-13T12:40:42.244" v="873" actId="478"/>
          <ac:spMkLst>
            <pc:docMk/>
            <pc:sldMk cId="3846160219" sldId="262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D56F4F0-4575-4D99-9EE4-C860D969BF45}" dt="2022-10-13T12:57:25.248" v="1371" actId="1076"/>
          <ac:spMkLst>
            <pc:docMk/>
            <pc:sldMk cId="3846160219" sldId="262"/>
            <ac:spMk id="12" creationId="{847EF180-D2FD-5B27-E2AE-5FA17EEC435B}"/>
          </ac:spMkLst>
        </pc:spChg>
        <pc:spChg chg="add mod">
          <ac:chgData name="Alberto Pampalone Morisani" userId="42a41fe5-7be8-42e4-a145-f04e7e01e0e0" providerId="ADAL" clId="{7D56F4F0-4575-4D99-9EE4-C860D969BF45}" dt="2022-10-13T12:57:31.209" v="1373" actId="1076"/>
          <ac:spMkLst>
            <pc:docMk/>
            <pc:sldMk cId="3846160219" sldId="262"/>
            <ac:spMk id="13" creationId="{011C9B95-1576-CB94-830C-8345B1B52315}"/>
          </ac:spMkLst>
        </pc:spChg>
        <pc:spChg chg="add mod">
          <ac:chgData name="Alberto Pampalone Morisani" userId="42a41fe5-7be8-42e4-a145-f04e7e01e0e0" providerId="ADAL" clId="{7D56F4F0-4575-4D99-9EE4-C860D969BF45}" dt="2022-10-13T12:57:04.445" v="1366" actId="1076"/>
          <ac:spMkLst>
            <pc:docMk/>
            <pc:sldMk cId="3846160219" sldId="262"/>
            <ac:spMk id="14" creationId="{2252B4B3-B4D7-DDBD-7027-1BF94C3D8C97}"/>
          </ac:spMkLst>
        </pc:spChg>
        <pc:spChg chg="add mod">
          <ac:chgData name="Alberto Pampalone Morisani" userId="42a41fe5-7be8-42e4-a145-f04e7e01e0e0" providerId="ADAL" clId="{7D56F4F0-4575-4D99-9EE4-C860D969BF45}" dt="2022-10-13T12:57:12.936" v="1368" actId="1076"/>
          <ac:spMkLst>
            <pc:docMk/>
            <pc:sldMk cId="3846160219" sldId="262"/>
            <ac:spMk id="15" creationId="{637F04B6-D4FC-7FAC-D3B3-0F82A3CDC514}"/>
          </ac:spMkLst>
        </pc:spChg>
        <pc:spChg chg="add mod">
          <ac:chgData name="Alberto Pampalone Morisani" userId="42a41fe5-7be8-42e4-a145-f04e7e01e0e0" providerId="ADAL" clId="{7D56F4F0-4575-4D99-9EE4-C860D969BF45}" dt="2022-10-13T12:57:23.327" v="1370" actId="1076"/>
          <ac:spMkLst>
            <pc:docMk/>
            <pc:sldMk cId="3846160219" sldId="262"/>
            <ac:spMk id="16" creationId="{355A6197-008A-5D09-276D-07840FA6B8D6}"/>
          </ac:spMkLst>
        </pc:spChg>
        <pc:spChg chg="add mod">
          <ac:chgData name="Alberto Pampalone Morisani" userId="42a41fe5-7be8-42e4-a145-f04e7e01e0e0" providerId="ADAL" clId="{7D56F4F0-4575-4D99-9EE4-C860D969BF45}" dt="2022-10-13T12:57:28.405" v="1372" actId="1076"/>
          <ac:spMkLst>
            <pc:docMk/>
            <pc:sldMk cId="3846160219" sldId="262"/>
            <ac:spMk id="18" creationId="{330AD697-8218-AD0C-7810-713DC09BD946}"/>
          </ac:spMkLst>
        </pc:spChg>
        <pc:spChg chg="add mod">
          <ac:chgData name="Alberto Pampalone Morisani" userId="42a41fe5-7be8-42e4-a145-f04e7e01e0e0" providerId="ADAL" clId="{7D56F4F0-4575-4D99-9EE4-C860D969BF45}" dt="2022-10-13T12:57:34.238" v="1374" actId="1076"/>
          <ac:spMkLst>
            <pc:docMk/>
            <pc:sldMk cId="3846160219" sldId="262"/>
            <ac:spMk id="19" creationId="{53AB958D-0D84-0901-EDB8-831C811F0FA8}"/>
          </ac:spMkLst>
        </pc:spChg>
        <pc:spChg chg="add mod">
          <ac:chgData name="Alberto Pampalone Morisani" userId="42a41fe5-7be8-42e4-a145-f04e7e01e0e0" providerId="ADAL" clId="{7D56F4F0-4575-4D99-9EE4-C860D969BF45}" dt="2022-10-13T12:57:36.353" v="1375" actId="1076"/>
          <ac:spMkLst>
            <pc:docMk/>
            <pc:sldMk cId="3846160219" sldId="262"/>
            <ac:spMk id="20" creationId="{4A34900B-EA06-4DF7-52E6-1E9BD6012606}"/>
          </ac:spMkLst>
        </pc:spChg>
        <pc:spChg chg="add mod">
          <ac:chgData name="Alberto Pampalone Morisani" userId="42a41fe5-7be8-42e4-a145-f04e7e01e0e0" providerId="ADAL" clId="{7D56F4F0-4575-4D99-9EE4-C860D969BF45}" dt="2022-10-13T12:57:39.381" v="1376" actId="1076"/>
          <ac:spMkLst>
            <pc:docMk/>
            <pc:sldMk cId="3846160219" sldId="262"/>
            <ac:spMk id="21" creationId="{59C6093B-9D91-1145-59E1-CBECF44E76F3}"/>
          </ac:spMkLst>
        </pc:spChg>
        <pc:picChg chg="mod">
          <ac:chgData name="Alberto Pampalone Morisani" userId="42a41fe5-7be8-42e4-a145-f04e7e01e0e0" providerId="ADAL" clId="{7D56F4F0-4575-4D99-9EE4-C860D969BF45}" dt="2022-10-13T12:49:17.533" v="1146" actId="1076"/>
          <ac:picMkLst>
            <pc:docMk/>
            <pc:sldMk cId="3846160219" sldId="262"/>
            <ac:picMk id="5" creationId="{A8E59784-DF5A-F70B-55BE-EF0E5CDDA1F3}"/>
          </ac:picMkLst>
        </pc:picChg>
        <pc:picChg chg="add mod">
          <ac:chgData name="Alberto Pampalone Morisani" userId="42a41fe5-7be8-42e4-a145-f04e7e01e0e0" providerId="ADAL" clId="{7D56F4F0-4575-4D99-9EE4-C860D969BF45}" dt="2022-10-13T14:03:05.885" v="2226" actId="1076"/>
          <ac:picMkLst>
            <pc:docMk/>
            <pc:sldMk cId="3846160219" sldId="262"/>
            <ac:picMk id="17" creationId="{F898C706-B322-04F9-43D3-A55938E499EB}"/>
          </ac:picMkLst>
        </pc:picChg>
        <pc:picChg chg="del mod">
          <ac:chgData name="Alberto Pampalone Morisani" userId="42a41fe5-7be8-42e4-a145-f04e7e01e0e0" providerId="ADAL" clId="{7D56F4F0-4575-4D99-9EE4-C860D969BF45}" dt="2022-10-13T12:40:38.865" v="872" actId="478"/>
          <ac:picMkLst>
            <pc:docMk/>
            <pc:sldMk cId="3846160219" sldId="262"/>
            <ac:picMk id="1026" creationId="{E4BEEDEC-FE05-6CC2-53F5-33D4A7CB2B8D}"/>
          </ac:picMkLst>
        </pc:picChg>
        <pc:picChg chg="del">
          <ac:chgData name="Alberto Pampalone Morisani" userId="42a41fe5-7be8-42e4-a145-f04e7e01e0e0" providerId="ADAL" clId="{7D56F4F0-4575-4D99-9EE4-C860D969BF45}" dt="2022-10-13T12:40:37.890" v="870" actId="478"/>
          <ac:picMkLst>
            <pc:docMk/>
            <pc:sldMk cId="3846160219" sldId="262"/>
            <ac:picMk id="1028" creationId="{FF47B38A-C76A-853D-1809-8D9F8BF598B5}"/>
          </ac:picMkLst>
        </pc:picChg>
        <pc:picChg chg="del">
          <ac:chgData name="Alberto Pampalone Morisani" userId="42a41fe5-7be8-42e4-a145-f04e7e01e0e0" providerId="ADAL" clId="{7D56F4F0-4575-4D99-9EE4-C860D969BF45}" dt="2022-10-13T12:40:36.936" v="869" actId="478"/>
          <ac:picMkLst>
            <pc:docMk/>
            <pc:sldMk cId="3846160219" sldId="262"/>
            <ac:picMk id="1030" creationId="{FC0CEC08-2264-7E2C-1E00-09BECFCEF3FC}"/>
          </ac:picMkLst>
        </pc:picChg>
      </pc:sldChg>
      <pc:sldChg chg="addSp delSp modSp add mod ord">
        <pc:chgData name="Alberto Pampalone Morisani" userId="42a41fe5-7be8-42e4-a145-f04e7e01e0e0" providerId="ADAL" clId="{7D56F4F0-4575-4D99-9EE4-C860D969BF45}" dt="2022-10-13T15:09:48.602" v="2419" actId="20577"/>
        <pc:sldMkLst>
          <pc:docMk/>
          <pc:sldMk cId="2235092685" sldId="263"/>
        </pc:sldMkLst>
        <pc:spChg chg="del">
          <ac:chgData name="Alberto Pampalone Morisani" userId="42a41fe5-7be8-42e4-a145-f04e7e01e0e0" providerId="ADAL" clId="{7D56F4F0-4575-4D99-9EE4-C860D969BF45}" dt="2022-10-13T13:00:09.313" v="1380" actId="478"/>
          <ac:spMkLst>
            <pc:docMk/>
            <pc:sldMk cId="2235092685" sldId="263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3:00:35.405" v="1414" actId="20577"/>
          <ac:spMkLst>
            <pc:docMk/>
            <pc:sldMk cId="2235092685" sldId="263"/>
            <ac:spMk id="3" creationId="{E34759AB-79F3-36A7-9FE2-9DE89E6812EA}"/>
          </ac:spMkLst>
        </pc:spChg>
        <pc:spChg chg="add del mod">
          <ac:chgData name="Alberto Pampalone Morisani" userId="42a41fe5-7be8-42e4-a145-f04e7e01e0e0" providerId="ADAL" clId="{7D56F4F0-4575-4D99-9EE4-C860D969BF45}" dt="2022-10-13T13:00:11.877" v="1381" actId="478"/>
          <ac:spMkLst>
            <pc:docMk/>
            <pc:sldMk cId="2235092685" sldId="263"/>
            <ac:spMk id="6" creationId="{013255DF-064D-4239-632B-42B6A2B82DBC}"/>
          </ac:spMkLst>
        </pc:spChg>
        <pc:spChg chg="add del mod">
          <ac:chgData name="Alberto Pampalone Morisani" userId="42a41fe5-7be8-42e4-a145-f04e7e01e0e0" providerId="ADAL" clId="{7D56F4F0-4575-4D99-9EE4-C860D969BF45}" dt="2022-10-13T13:03:57.716" v="1464" actId="478"/>
          <ac:spMkLst>
            <pc:docMk/>
            <pc:sldMk cId="2235092685" sldId="263"/>
            <ac:spMk id="7" creationId="{91AF76F2-60BB-16D3-40D3-6D74C6A4B045}"/>
          </ac:spMkLst>
        </pc:spChg>
        <pc:spChg chg="add del mod">
          <ac:chgData name="Alberto Pampalone Morisani" userId="42a41fe5-7be8-42e4-a145-f04e7e01e0e0" providerId="ADAL" clId="{7D56F4F0-4575-4D99-9EE4-C860D969BF45}" dt="2022-10-13T13:03:58.826" v="1465" actId="478"/>
          <ac:spMkLst>
            <pc:docMk/>
            <pc:sldMk cId="2235092685" sldId="263"/>
            <ac:spMk id="8" creationId="{CCD7B1E5-E5E4-EBA3-3FA1-3A07D5BB6C0F}"/>
          </ac:spMkLst>
        </pc:spChg>
        <pc:spChg chg="add del mod">
          <ac:chgData name="Alberto Pampalone Morisani" userId="42a41fe5-7be8-42e4-a145-f04e7e01e0e0" providerId="ADAL" clId="{7D56F4F0-4575-4D99-9EE4-C860D969BF45}" dt="2022-10-13T13:04:00.446" v="1466" actId="478"/>
          <ac:spMkLst>
            <pc:docMk/>
            <pc:sldMk cId="2235092685" sldId="263"/>
            <ac:spMk id="9" creationId="{3531907C-EE09-D38E-96B0-BE59739F831B}"/>
          </ac:spMkLst>
        </pc:spChg>
        <pc:spChg chg="add mod">
          <ac:chgData name="Alberto Pampalone Morisani" userId="42a41fe5-7be8-42e4-a145-f04e7e01e0e0" providerId="ADAL" clId="{7D56F4F0-4575-4D99-9EE4-C860D969BF45}" dt="2022-10-13T13:05:30.104" v="1499" actId="21"/>
          <ac:spMkLst>
            <pc:docMk/>
            <pc:sldMk cId="2235092685" sldId="263"/>
            <ac:spMk id="10" creationId="{F831FC8E-BCB7-9628-66C8-97E34D4B6FF6}"/>
          </ac:spMkLst>
        </pc:spChg>
        <pc:spChg chg="del">
          <ac:chgData name="Alberto Pampalone Morisani" userId="42a41fe5-7be8-42e4-a145-f04e7e01e0e0" providerId="ADAL" clId="{7D56F4F0-4575-4D99-9EE4-C860D969BF45}" dt="2022-10-13T13:00:17.388" v="1385" actId="478"/>
          <ac:spMkLst>
            <pc:docMk/>
            <pc:sldMk cId="2235092685" sldId="263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D56F4F0-4575-4D99-9EE4-C860D969BF45}" dt="2022-10-13T14:02:52.630" v="2225" actId="20577"/>
          <ac:spMkLst>
            <pc:docMk/>
            <pc:sldMk cId="2235092685" sldId="263"/>
            <ac:spMk id="12" creationId="{39710EDD-8BA5-181F-B3AB-F782B49020ED}"/>
          </ac:spMkLst>
        </pc:spChg>
        <pc:spChg chg="add mod">
          <ac:chgData name="Alberto Pampalone Morisani" userId="42a41fe5-7be8-42e4-a145-f04e7e01e0e0" providerId="ADAL" clId="{7D56F4F0-4575-4D99-9EE4-C860D969BF45}" dt="2022-10-13T13:06:03.182" v="1522" actId="20577"/>
          <ac:spMkLst>
            <pc:docMk/>
            <pc:sldMk cId="2235092685" sldId="263"/>
            <ac:spMk id="13" creationId="{D5E7A4DC-2262-2BBC-3BBF-91D04129F2A3}"/>
          </ac:spMkLst>
        </pc:spChg>
        <pc:spChg chg="add mod">
          <ac:chgData name="Alberto Pampalone Morisani" userId="42a41fe5-7be8-42e4-a145-f04e7e01e0e0" providerId="ADAL" clId="{7D56F4F0-4575-4D99-9EE4-C860D969BF45}" dt="2022-10-13T15:09:48.602" v="2419" actId="20577"/>
          <ac:spMkLst>
            <pc:docMk/>
            <pc:sldMk cId="2235092685" sldId="263"/>
            <ac:spMk id="14" creationId="{D1FC2477-DE7B-D126-E8ED-7D64EAEBFE00}"/>
          </ac:spMkLst>
        </pc:spChg>
        <pc:spChg chg="add mod">
          <ac:chgData name="Alberto Pampalone Morisani" userId="42a41fe5-7be8-42e4-a145-f04e7e01e0e0" providerId="ADAL" clId="{7D56F4F0-4575-4D99-9EE4-C860D969BF45}" dt="2022-10-13T13:06:15.603" v="1526" actId="571"/>
          <ac:spMkLst>
            <pc:docMk/>
            <pc:sldMk cId="2235092685" sldId="263"/>
            <ac:spMk id="15" creationId="{EC0ACC52-1123-671D-9E53-4167D95F5B62}"/>
          </ac:spMkLst>
        </pc:spChg>
        <pc:spChg chg="mod">
          <ac:chgData name="Alberto Pampalone Morisani" userId="42a41fe5-7be8-42e4-a145-f04e7e01e0e0" providerId="ADAL" clId="{7D56F4F0-4575-4D99-9EE4-C860D969BF45}" dt="2022-10-13T13:06:33.038" v="1543"/>
          <ac:spMkLst>
            <pc:docMk/>
            <pc:sldMk cId="2235092685" sldId="263"/>
            <ac:spMk id="17" creationId="{8A1D02E8-3B18-5908-92B7-B38F79D91921}"/>
          </ac:spMkLst>
        </pc:spChg>
        <pc:spChg chg="mod">
          <ac:chgData name="Alberto Pampalone Morisani" userId="42a41fe5-7be8-42e4-a145-f04e7e01e0e0" providerId="ADAL" clId="{7D56F4F0-4575-4D99-9EE4-C860D969BF45}" dt="2022-10-13T13:06:57.026" v="1546" actId="207"/>
          <ac:spMkLst>
            <pc:docMk/>
            <pc:sldMk cId="2235092685" sldId="263"/>
            <ac:spMk id="18" creationId="{77596A6E-828A-1BD1-E15D-8042CB1FF9F0}"/>
          </ac:spMkLst>
        </pc:spChg>
        <pc:spChg chg="mod">
          <ac:chgData name="Alberto Pampalone Morisani" userId="42a41fe5-7be8-42e4-a145-f04e7e01e0e0" providerId="ADAL" clId="{7D56F4F0-4575-4D99-9EE4-C860D969BF45}" dt="2022-10-13T13:06:33.038" v="1543"/>
          <ac:spMkLst>
            <pc:docMk/>
            <pc:sldMk cId="2235092685" sldId="263"/>
            <ac:spMk id="19" creationId="{DB4CB890-D5A0-1B4C-6607-CA98445AD782}"/>
          </ac:spMkLst>
        </pc:spChg>
        <pc:spChg chg="mod">
          <ac:chgData name="Alberto Pampalone Morisani" userId="42a41fe5-7be8-42e4-a145-f04e7e01e0e0" providerId="ADAL" clId="{7D56F4F0-4575-4D99-9EE4-C860D969BF45}" dt="2022-10-13T13:06:33.038" v="1543"/>
          <ac:spMkLst>
            <pc:docMk/>
            <pc:sldMk cId="2235092685" sldId="263"/>
            <ac:spMk id="20" creationId="{2484D2AE-745C-3851-F714-162C1C615020}"/>
          </ac:spMkLst>
        </pc:spChg>
        <pc:spChg chg="add mod">
          <ac:chgData name="Alberto Pampalone Morisani" userId="42a41fe5-7be8-42e4-a145-f04e7e01e0e0" providerId="ADAL" clId="{7D56F4F0-4575-4D99-9EE4-C860D969BF45}" dt="2022-10-13T13:08:52.679" v="1555" actId="255"/>
          <ac:spMkLst>
            <pc:docMk/>
            <pc:sldMk cId="2235092685" sldId="263"/>
            <ac:spMk id="22" creationId="{0024E4C8-F7A9-4984-8BBA-740DFF8667F9}"/>
          </ac:spMkLst>
        </pc:spChg>
        <pc:grpChg chg="add del mod">
          <ac:chgData name="Alberto Pampalone Morisani" userId="42a41fe5-7be8-42e4-a145-f04e7e01e0e0" providerId="ADAL" clId="{7D56F4F0-4575-4D99-9EE4-C860D969BF45}" dt="2022-10-13T13:07:02.912" v="1547" actId="478"/>
          <ac:grpSpMkLst>
            <pc:docMk/>
            <pc:sldMk cId="2235092685" sldId="263"/>
            <ac:grpSpMk id="16" creationId="{80221418-3AEC-98F5-98FB-6E072385ABF8}"/>
          </ac:grpSpMkLst>
        </pc:grpChg>
        <pc:picChg chg="add mod">
          <ac:chgData name="Alberto Pampalone Morisani" userId="42a41fe5-7be8-42e4-a145-f04e7e01e0e0" providerId="ADAL" clId="{7D56F4F0-4575-4D99-9EE4-C860D969BF45}" dt="2022-10-13T13:08:04.637" v="1549" actId="1076"/>
          <ac:picMkLst>
            <pc:docMk/>
            <pc:sldMk cId="2235092685" sldId="263"/>
            <ac:picMk id="21" creationId="{5BBAE846-8877-D7A6-EDC4-9716319C7CEB}"/>
          </ac:picMkLst>
        </pc:picChg>
        <pc:picChg chg="del">
          <ac:chgData name="Alberto Pampalone Morisani" userId="42a41fe5-7be8-42e4-a145-f04e7e01e0e0" providerId="ADAL" clId="{7D56F4F0-4575-4D99-9EE4-C860D969BF45}" dt="2022-10-13T13:00:13.641" v="1382" actId="478"/>
          <ac:picMkLst>
            <pc:docMk/>
            <pc:sldMk cId="2235092685" sldId="263"/>
            <ac:picMk id="1026" creationId="{E4BEEDEC-FE05-6CC2-53F5-33D4A7CB2B8D}"/>
          </ac:picMkLst>
        </pc:picChg>
        <pc:picChg chg="del">
          <ac:chgData name="Alberto Pampalone Morisani" userId="42a41fe5-7be8-42e4-a145-f04e7e01e0e0" providerId="ADAL" clId="{7D56F4F0-4575-4D99-9EE4-C860D969BF45}" dt="2022-10-13T13:00:14.963" v="1383" actId="478"/>
          <ac:picMkLst>
            <pc:docMk/>
            <pc:sldMk cId="2235092685" sldId="263"/>
            <ac:picMk id="1028" creationId="{FF47B38A-C76A-853D-1809-8D9F8BF598B5}"/>
          </ac:picMkLst>
        </pc:picChg>
        <pc:picChg chg="del">
          <ac:chgData name="Alberto Pampalone Morisani" userId="42a41fe5-7be8-42e4-a145-f04e7e01e0e0" providerId="ADAL" clId="{7D56F4F0-4575-4D99-9EE4-C860D969BF45}" dt="2022-10-13T13:00:15.994" v="1384" actId="478"/>
          <ac:picMkLst>
            <pc:docMk/>
            <pc:sldMk cId="2235092685" sldId="263"/>
            <ac:picMk id="1030" creationId="{FC0CEC08-2264-7E2C-1E00-09BECFCEF3FC}"/>
          </ac:picMkLst>
        </pc:picChg>
      </pc:sldChg>
      <pc:sldChg chg="addSp delSp modSp add mod ord">
        <pc:chgData name="Alberto Pampalone Morisani" userId="42a41fe5-7be8-42e4-a145-f04e7e01e0e0" providerId="ADAL" clId="{7D56F4F0-4575-4D99-9EE4-C860D969BF45}" dt="2022-10-13T15:34:51.453" v="2490" actId="20577"/>
        <pc:sldMkLst>
          <pc:docMk/>
          <pc:sldMk cId="3327675008" sldId="264"/>
        </pc:sldMkLst>
        <pc:spChg chg="add mod">
          <ac:chgData name="Alberto Pampalone Morisani" userId="42a41fe5-7be8-42e4-a145-f04e7e01e0e0" providerId="ADAL" clId="{7D56F4F0-4575-4D99-9EE4-C860D969BF45}" dt="2022-10-13T15:31:01.075" v="2422" actId="1076"/>
          <ac:spMkLst>
            <pc:docMk/>
            <pc:sldMk cId="3327675008" sldId="264"/>
            <ac:spMk id="2" creationId="{57CD76A3-181D-2969-3156-CB6152D69A68}"/>
          </ac:spMkLst>
        </pc:spChg>
        <pc:spChg chg="del">
          <ac:chgData name="Alberto Pampalone Morisani" userId="42a41fe5-7be8-42e4-a145-f04e7e01e0e0" providerId="ADAL" clId="{7D56F4F0-4575-4D99-9EE4-C860D969BF45}" dt="2022-10-13T13:13:33.903" v="1618" actId="478"/>
          <ac:spMkLst>
            <pc:docMk/>
            <pc:sldMk cId="3327675008" sldId="264"/>
            <ac:spMk id="2" creationId="{666EF710-0638-C2F0-8E73-490FACF85E47}"/>
          </ac:spMkLst>
        </pc:spChg>
        <pc:spChg chg="mod">
          <ac:chgData name="Alberto Pampalone Morisani" userId="42a41fe5-7be8-42e4-a145-f04e7e01e0e0" providerId="ADAL" clId="{7D56F4F0-4575-4D99-9EE4-C860D969BF45}" dt="2022-10-13T15:33:49.398" v="2474" actId="20577"/>
          <ac:spMkLst>
            <pc:docMk/>
            <pc:sldMk cId="3327675008" sldId="264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D56F4F0-4575-4D99-9EE4-C860D969BF45}" dt="2022-10-13T15:34:51.453" v="2490" actId="20577"/>
          <ac:spMkLst>
            <pc:docMk/>
            <pc:sldMk cId="3327675008" sldId="264"/>
            <ac:spMk id="4" creationId="{15A7497A-BAFF-5C2D-A6CA-511A5F73018F}"/>
          </ac:spMkLst>
        </pc:spChg>
        <pc:spChg chg="add del mod">
          <ac:chgData name="Alberto Pampalone Morisani" userId="42a41fe5-7be8-42e4-a145-f04e7e01e0e0" providerId="ADAL" clId="{7D56F4F0-4575-4D99-9EE4-C860D969BF45}" dt="2022-10-13T13:13:35.652" v="1619" actId="478"/>
          <ac:spMkLst>
            <pc:docMk/>
            <pc:sldMk cId="3327675008" sldId="264"/>
            <ac:spMk id="6" creationId="{902AE066-03AF-9912-38CA-3C699728AB06}"/>
          </ac:spMkLst>
        </pc:spChg>
        <pc:spChg chg="add mod">
          <ac:chgData name="Alberto Pampalone Morisani" userId="42a41fe5-7be8-42e4-a145-f04e7e01e0e0" providerId="ADAL" clId="{7D56F4F0-4575-4D99-9EE4-C860D969BF45}" dt="2022-10-13T13:15:05.002" v="1668" actId="255"/>
          <ac:spMkLst>
            <pc:docMk/>
            <pc:sldMk cId="3327675008" sldId="264"/>
            <ac:spMk id="7" creationId="{B08D5728-B22F-FF4F-FFCB-846DEABDFE9E}"/>
          </ac:spMkLst>
        </pc:spChg>
        <pc:spChg chg="add mod">
          <ac:chgData name="Alberto Pampalone Morisani" userId="42a41fe5-7be8-42e4-a145-f04e7e01e0e0" providerId="ADAL" clId="{7D56F4F0-4575-4D99-9EE4-C860D969BF45}" dt="2022-10-13T13:18:11.766" v="1735" actId="20577"/>
          <ac:spMkLst>
            <pc:docMk/>
            <pc:sldMk cId="3327675008" sldId="264"/>
            <ac:spMk id="8" creationId="{50FCA987-BB1E-AFA4-E78F-102F724F6BF6}"/>
          </ac:spMkLst>
        </pc:spChg>
        <pc:spChg chg="add mod">
          <ac:chgData name="Alberto Pampalone Morisani" userId="42a41fe5-7be8-42e4-a145-f04e7e01e0e0" providerId="ADAL" clId="{7D56F4F0-4575-4D99-9EE4-C860D969BF45}" dt="2022-10-13T13:19:00.827" v="1769" actId="255"/>
          <ac:spMkLst>
            <pc:docMk/>
            <pc:sldMk cId="3327675008" sldId="264"/>
            <ac:spMk id="9" creationId="{5645000B-5DAC-3711-CE0B-61E01023F444}"/>
          </ac:spMkLst>
        </pc:spChg>
        <pc:spChg chg="add mod">
          <ac:chgData name="Alberto Pampalone Morisani" userId="42a41fe5-7be8-42e4-a145-f04e7e01e0e0" providerId="ADAL" clId="{7D56F4F0-4575-4D99-9EE4-C860D969BF45}" dt="2022-10-13T15:31:07.381" v="2424" actId="1076"/>
          <ac:spMkLst>
            <pc:docMk/>
            <pc:sldMk cId="3327675008" sldId="264"/>
            <ac:spMk id="10" creationId="{7B6DE648-2D81-5E6D-EF52-78CC4CE3841E}"/>
          </ac:spMkLst>
        </pc:spChg>
        <pc:spChg chg="del">
          <ac:chgData name="Alberto Pampalone Morisani" userId="42a41fe5-7be8-42e4-a145-f04e7e01e0e0" providerId="ADAL" clId="{7D56F4F0-4575-4D99-9EE4-C860D969BF45}" dt="2022-10-13T13:13:41.236" v="1624" actId="478"/>
          <ac:spMkLst>
            <pc:docMk/>
            <pc:sldMk cId="3327675008" sldId="264"/>
            <ac:spMk id="11" creationId="{42F04E4F-95D2-0B4E-470C-3401E7D4C3C2}"/>
          </ac:spMkLst>
        </pc:spChg>
        <pc:spChg chg="add mod">
          <ac:chgData name="Alberto Pampalone Morisani" userId="42a41fe5-7be8-42e4-a145-f04e7e01e0e0" providerId="ADAL" clId="{7D56F4F0-4575-4D99-9EE4-C860D969BF45}" dt="2022-10-13T13:19:32.655" v="1774" actId="1076"/>
          <ac:spMkLst>
            <pc:docMk/>
            <pc:sldMk cId="3327675008" sldId="264"/>
            <ac:spMk id="12" creationId="{12342EF4-8212-73DB-64C4-0044F197CEDB}"/>
          </ac:spMkLst>
        </pc:spChg>
        <pc:picChg chg="del">
          <ac:chgData name="Alberto Pampalone Morisani" userId="42a41fe5-7be8-42e4-a145-f04e7e01e0e0" providerId="ADAL" clId="{7D56F4F0-4575-4D99-9EE4-C860D969BF45}" dt="2022-10-13T13:13:36.671" v="1620" actId="478"/>
          <ac:picMkLst>
            <pc:docMk/>
            <pc:sldMk cId="3327675008" sldId="264"/>
            <ac:picMk id="1026" creationId="{E4BEEDEC-FE05-6CC2-53F5-33D4A7CB2B8D}"/>
          </ac:picMkLst>
        </pc:picChg>
        <pc:picChg chg="del">
          <ac:chgData name="Alberto Pampalone Morisani" userId="42a41fe5-7be8-42e4-a145-f04e7e01e0e0" providerId="ADAL" clId="{7D56F4F0-4575-4D99-9EE4-C860D969BF45}" dt="2022-10-13T13:13:37.916" v="1621" actId="478"/>
          <ac:picMkLst>
            <pc:docMk/>
            <pc:sldMk cId="3327675008" sldId="264"/>
            <ac:picMk id="1028" creationId="{FF47B38A-C76A-853D-1809-8D9F8BF598B5}"/>
          </ac:picMkLst>
        </pc:picChg>
        <pc:picChg chg="del mod">
          <ac:chgData name="Alberto Pampalone Morisani" userId="42a41fe5-7be8-42e4-a145-f04e7e01e0e0" providerId="ADAL" clId="{7D56F4F0-4575-4D99-9EE4-C860D969BF45}" dt="2022-10-13T13:13:38.750" v="1623" actId="478"/>
          <ac:picMkLst>
            <pc:docMk/>
            <pc:sldMk cId="3327675008" sldId="264"/>
            <ac:picMk id="1030" creationId="{FC0CEC08-2264-7E2C-1E00-09BECFCEF3FC}"/>
          </ac:picMkLst>
        </pc:picChg>
      </pc:sldChg>
      <pc:sldChg chg="addSp delSp modSp add mod">
        <pc:chgData name="Alberto Pampalone Morisani" userId="42a41fe5-7be8-42e4-a145-f04e7e01e0e0" providerId="ADAL" clId="{7D56F4F0-4575-4D99-9EE4-C860D969BF45}" dt="2022-10-13T13:42:00.045" v="1995" actId="207"/>
        <pc:sldMkLst>
          <pc:docMk/>
          <pc:sldMk cId="2106694115" sldId="265"/>
        </pc:sldMkLst>
        <pc:spChg chg="add mod">
          <ac:chgData name="Alberto Pampalone Morisani" userId="42a41fe5-7be8-42e4-a145-f04e7e01e0e0" providerId="ADAL" clId="{7D56F4F0-4575-4D99-9EE4-C860D969BF45}" dt="2022-10-13T13:36:38.615" v="1854" actId="2711"/>
          <ac:spMkLst>
            <pc:docMk/>
            <pc:sldMk cId="2106694115" sldId="265"/>
            <ac:spMk id="2" creationId="{2B6C237D-8F66-C6CF-4ADF-C34CDE5891C5}"/>
          </ac:spMkLst>
        </pc:spChg>
        <pc:spChg chg="mod">
          <ac:chgData name="Alberto Pampalone Morisani" userId="42a41fe5-7be8-42e4-a145-f04e7e01e0e0" providerId="ADAL" clId="{7D56F4F0-4575-4D99-9EE4-C860D969BF45}" dt="2022-10-13T13:42:00.045" v="1995" actId="207"/>
          <ac:spMkLst>
            <pc:docMk/>
            <pc:sldMk cId="2106694115" sldId="265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D56F4F0-4575-4D99-9EE4-C860D969BF45}" dt="2022-10-13T13:40:49.719" v="1975" actId="20577"/>
          <ac:spMkLst>
            <pc:docMk/>
            <pc:sldMk cId="2106694115" sldId="265"/>
            <ac:spMk id="4" creationId="{B80DB3FC-FB09-0257-C36F-035B1384D888}"/>
          </ac:spMkLst>
        </pc:spChg>
        <pc:spChg chg="add mod">
          <ac:chgData name="Alberto Pampalone Morisani" userId="42a41fe5-7be8-42e4-a145-f04e7e01e0e0" providerId="ADAL" clId="{7D56F4F0-4575-4D99-9EE4-C860D969BF45}" dt="2022-10-13T13:39:22.071" v="1932" actId="1076"/>
          <ac:spMkLst>
            <pc:docMk/>
            <pc:sldMk cId="2106694115" sldId="265"/>
            <ac:spMk id="6" creationId="{F33C0ADC-A8FA-8EA6-7926-0159C9874DAD}"/>
          </ac:spMkLst>
        </pc:spChg>
        <pc:spChg chg="del">
          <ac:chgData name="Alberto Pampalone Morisani" userId="42a41fe5-7be8-42e4-a145-f04e7e01e0e0" providerId="ADAL" clId="{7D56F4F0-4575-4D99-9EE4-C860D969BF45}" dt="2022-10-13T13:22:10.559" v="1779" actId="478"/>
          <ac:spMkLst>
            <pc:docMk/>
            <pc:sldMk cId="2106694115" sldId="265"/>
            <ac:spMk id="7" creationId="{B08D5728-B22F-FF4F-FFCB-846DEABDFE9E}"/>
          </ac:spMkLst>
        </pc:spChg>
        <pc:spChg chg="del mod">
          <ac:chgData name="Alberto Pampalone Morisani" userId="42a41fe5-7be8-42e4-a145-f04e7e01e0e0" providerId="ADAL" clId="{7D56F4F0-4575-4D99-9EE4-C860D969BF45}" dt="2022-10-13T13:22:13.907" v="1783" actId="478"/>
          <ac:spMkLst>
            <pc:docMk/>
            <pc:sldMk cId="2106694115" sldId="265"/>
            <ac:spMk id="8" creationId="{50FCA987-BB1E-AFA4-E78F-102F724F6BF6}"/>
          </ac:spMkLst>
        </pc:spChg>
        <pc:spChg chg="del">
          <ac:chgData name="Alberto Pampalone Morisani" userId="42a41fe5-7be8-42e4-a145-f04e7e01e0e0" providerId="ADAL" clId="{7D56F4F0-4575-4D99-9EE4-C860D969BF45}" dt="2022-10-13T13:22:15.092" v="1784" actId="478"/>
          <ac:spMkLst>
            <pc:docMk/>
            <pc:sldMk cId="2106694115" sldId="265"/>
            <ac:spMk id="9" creationId="{5645000B-5DAC-3711-CE0B-61E01023F444}"/>
          </ac:spMkLst>
        </pc:spChg>
        <pc:spChg chg="del">
          <ac:chgData name="Alberto Pampalone Morisani" userId="42a41fe5-7be8-42e4-a145-f04e7e01e0e0" providerId="ADAL" clId="{7D56F4F0-4575-4D99-9EE4-C860D969BF45}" dt="2022-10-13T13:22:11.731" v="1780" actId="478"/>
          <ac:spMkLst>
            <pc:docMk/>
            <pc:sldMk cId="2106694115" sldId="265"/>
            <ac:spMk id="10" creationId="{7B6DE648-2D81-5E6D-EF52-78CC4CE3841E}"/>
          </ac:spMkLst>
        </pc:spChg>
        <pc:spChg chg="add del mod">
          <ac:chgData name="Alberto Pampalone Morisani" userId="42a41fe5-7be8-42e4-a145-f04e7e01e0e0" providerId="ADAL" clId="{7D56F4F0-4575-4D99-9EE4-C860D969BF45}" dt="2022-10-13T13:38:25.903" v="1920" actId="478"/>
          <ac:spMkLst>
            <pc:docMk/>
            <pc:sldMk cId="2106694115" sldId="265"/>
            <ac:spMk id="11" creationId="{48B97AC0-C82F-394C-655C-7BEBC558A568}"/>
          </ac:spMkLst>
        </pc:spChg>
        <pc:spChg chg="del">
          <ac:chgData name="Alberto Pampalone Morisani" userId="42a41fe5-7be8-42e4-a145-f04e7e01e0e0" providerId="ADAL" clId="{7D56F4F0-4575-4D99-9EE4-C860D969BF45}" dt="2022-10-13T13:22:12.420" v="1781" actId="478"/>
          <ac:spMkLst>
            <pc:docMk/>
            <pc:sldMk cId="2106694115" sldId="265"/>
            <ac:spMk id="12" creationId="{12342EF4-8212-73DB-64C4-0044F197CEDB}"/>
          </ac:spMkLst>
        </pc:spChg>
        <pc:spChg chg="add del mod">
          <ac:chgData name="Alberto Pampalone Morisani" userId="42a41fe5-7be8-42e4-a145-f04e7e01e0e0" providerId="ADAL" clId="{7D56F4F0-4575-4D99-9EE4-C860D969BF45}" dt="2022-10-13T13:38:27.463" v="1921" actId="478"/>
          <ac:spMkLst>
            <pc:docMk/>
            <pc:sldMk cId="2106694115" sldId="265"/>
            <ac:spMk id="13" creationId="{811B36EE-E06A-D757-54AE-2DA9B1B6A4B4}"/>
          </ac:spMkLst>
        </pc:spChg>
        <pc:spChg chg="add mod">
          <ac:chgData name="Alberto Pampalone Morisani" userId="42a41fe5-7be8-42e4-a145-f04e7e01e0e0" providerId="ADAL" clId="{7D56F4F0-4575-4D99-9EE4-C860D969BF45}" dt="2022-10-13T13:40:05.916" v="1963" actId="20577"/>
          <ac:spMkLst>
            <pc:docMk/>
            <pc:sldMk cId="2106694115" sldId="265"/>
            <ac:spMk id="14" creationId="{99691E39-263B-3BCA-8604-AF984E847CF4}"/>
          </ac:spMkLst>
        </pc:spChg>
        <pc:spChg chg="add mod">
          <ac:chgData name="Alberto Pampalone Morisani" userId="42a41fe5-7be8-42e4-a145-f04e7e01e0e0" providerId="ADAL" clId="{7D56F4F0-4575-4D99-9EE4-C860D969BF45}" dt="2022-10-13T13:40:43.252" v="1973" actId="20577"/>
          <ac:spMkLst>
            <pc:docMk/>
            <pc:sldMk cId="2106694115" sldId="265"/>
            <ac:spMk id="15" creationId="{480BFAE6-9E92-99CE-C68F-3818CDC62FD7}"/>
          </ac:spMkLst>
        </pc:spChg>
      </pc:sldChg>
      <pc:sldChg chg="modSp add mod">
        <pc:chgData name="Alberto Pampalone Morisani" userId="42a41fe5-7be8-42e4-a145-f04e7e01e0e0" providerId="ADAL" clId="{7D56F4F0-4575-4D99-9EE4-C860D969BF45}" dt="2022-10-13T13:48:34.431" v="2106" actId="20577"/>
        <pc:sldMkLst>
          <pc:docMk/>
          <pc:sldMk cId="314963159" sldId="266"/>
        </pc:sldMkLst>
        <pc:spChg chg="mod">
          <ac:chgData name="Alberto Pampalone Morisani" userId="42a41fe5-7be8-42e4-a145-f04e7e01e0e0" providerId="ADAL" clId="{7D56F4F0-4575-4D99-9EE4-C860D969BF45}" dt="2022-10-13T13:46:03.787" v="2040" actId="20577"/>
          <ac:spMkLst>
            <pc:docMk/>
            <pc:sldMk cId="314963159" sldId="266"/>
            <ac:spMk id="2" creationId="{2B6C237D-8F66-C6CF-4ADF-C34CDE5891C5}"/>
          </ac:spMkLst>
        </pc:spChg>
        <pc:spChg chg="mod">
          <ac:chgData name="Alberto Pampalone Morisani" userId="42a41fe5-7be8-42e4-a145-f04e7e01e0e0" providerId="ADAL" clId="{7D56F4F0-4575-4D99-9EE4-C860D969BF45}" dt="2022-10-13T13:42:09.451" v="1996" actId="207"/>
          <ac:spMkLst>
            <pc:docMk/>
            <pc:sldMk cId="314963159" sldId="266"/>
            <ac:spMk id="3" creationId="{E34759AB-79F3-36A7-9FE2-9DE89E6812EA}"/>
          </ac:spMkLst>
        </pc:spChg>
        <pc:spChg chg="mod">
          <ac:chgData name="Alberto Pampalone Morisani" userId="42a41fe5-7be8-42e4-a145-f04e7e01e0e0" providerId="ADAL" clId="{7D56F4F0-4575-4D99-9EE4-C860D969BF45}" dt="2022-10-13T13:46:31.770" v="2084" actId="20577"/>
          <ac:spMkLst>
            <pc:docMk/>
            <pc:sldMk cId="314963159" sldId="266"/>
            <ac:spMk id="4" creationId="{B80DB3FC-FB09-0257-C36F-035B1384D888}"/>
          </ac:spMkLst>
        </pc:spChg>
        <pc:spChg chg="mod">
          <ac:chgData name="Alberto Pampalone Morisani" userId="42a41fe5-7be8-42e4-a145-f04e7e01e0e0" providerId="ADAL" clId="{7D56F4F0-4575-4D99-9EE4-C860D969BF45}" dt="2022-10-13T13:47:04.385" v="2091" actId="20577"/>
          <ac:spMkLst>
            <pc:docMk/>
            <pc:sldMk cId="314963159" sldId="266"/>
            <ac:spMk id="6" creationId="{F33C0ADC-A8FA-8EA6-7926-0159C9874DAD}"/>
          </ac:spMkLst>
        </pc:spChg>
        <pc:spChg chg="mod">
          <ac:chgData name="Alberto Pampalone Morisani" userId="42a41fe5-7be8-42e4-a145-f04e7e01e0e0" providerId="ADAL" clId="{7D56F4F0-4575-4D99-9EE4-C860D969BF45}" dt="2022-10-13T13:47:59.797" v="2099" actId="20577"/>
          <ac:spMkLst>
            <pc:docMk/>
            <pc:sldMk cId="314963159" sldId="266"/>
            <ac:spMk id="14" creationId="{99691E39-263B-3BCA-8604-AF984E847CF4}"/>
          </ac:spMkLst>
        </pc:spChg>
        <pc:spChg chg="mod">
          <ac:chgData name="Alberto Pampalone Morisani" userId="42a41fe5-7be8-42e4-a145-f04e7e01e0e0" providerId="ADAL" clId="{7D56F4F0-4575-4D99-9EE4-C860D969BF45}" dt="2022-10-13T13:48:34.431" v="2106" actId="20577"/>
          <ac:spMkLst>
            <pc:docMk/>
            <pc:sldMk cId="314963159" sldId="266"/>
            <ac:spMk id="15" creationId="{480BFAE6-9E92-99CE-C68F-3818CDC62FD7}"/>
          </ac:spMkLst>
        </pc:spChg>
      </pc:sldChg>
      <pc:sldChg chg="addSp delSp modSp add mod">
        <pc:chgData name="Alberto Pampalone Morisani" userId="42a41fe5-7be8-42e4-a145-f04e7e01e0e0" providerId="ADAL" clId="{7D56F4F0-4575-4D99-9EE4-C860D969BF45}" dt="2022-10-13T14:10:26.423" v="2248"/>
        <pc:sldMkLst>
          <pc:docMk/>
          <pc:sldMk cId="1000094013" sldId="267"/>
        </pc:sldMkLst>
        <pc:spChg chg="del">
          <ac:chgData name="Alberto Pampalone Morisani" userId="42a41fe5-7be8-42e4-a145-f04e7e01e0e0" providerId="ADAL" clId="{7D56F4F0-4575-4D99-9EE4-C860D969BF45}" dt="2022-10-13T13:49:35.540" v="2158" actId="478"/>
          <ac:spMkLst>
            <pc:docMk/>
            <pc:sldMk cId="1000094013" sldId="267"/>
            <ac:spMk id="2" creationId="{2B6C237D-8F66-C6CF-4ADF-C34CDE5891C5}"/>
          </ac:spMkLst>
        </pc:spChg>
        <pc:spChg chg="mod">
          <ac:chgData name="Alberto Pampalone Morisani" userId="42a41fe5-7be8-42e4-a145-f04e7e01e0e0" providerId="ADAL" clId="{7D56F4F0-4575-4D99-9EE4-C860D969BF45}" dt="2022-10-13T13:49:32.757" v="2157" actId="20577"/>
          <ac:spMkLst>
            <pc:docMk/>
            <pc:sldMk cId="1000094013" sldId="267"/>
            <ac:spMk id="3" creationId="{E34759AB-79F3-36A7-9FE2-9DE89E6812EA}"/>
          </ac:spMkLst>
        </pc:spChg>
        <pc:spChg chg="del">
          <ac:chgData name="Alberto Pampalone Morisani" userId="42a41fe5-7be8-42e4-a145-f04e7e01e0e0" providerId="ADAL" clId="{7D56F4F0-4575-4D99-9EE4-C860D969BF45}" dt="2022-10-13T13:49:36.636" v="2159" actId="478"/>
          <ac:spMkLst>
            <pc:docMk/>
            <pc:sldMk cId="1000094013" sldId="267"/>
            <ac:spMk id="4" creationId="{B80DB3FC-FB09-0257-C36F-035B1384D888}"/>
          </ac:spMkLst>
        </pc:spChg>
        <pc:spChg chg="del">
          <ac:chgData name="Alberto Pampalone Morisani" userId="42a41fe5-7be8-42e4-a145-f04e7e01e0e0" providerId="ADAL" clId="{7D56F4F0-4575-4D99-9EE4-C860D969BF45}" dt="2022-10-13T13:49:39.320" v="2160" actId="478"/>
          <ac:spMkLst>
            <pc:docMk/>
            <pc:sldMk cId="1000094013" sldId="267"/>
            <ac:spMk id="6" creationId="{F33C0ADC-A8FA-8EA6-7926-0159C9874DAD}"/>
          </ac:spMkLst>
        </pc:spChg>
        <pc:spChg chg="add del">
          <ac:chgData name="Alberto Pampalone Morisani" userId="42a41fe5-7be8-42e4-a145-f04e7e01e0e0" providerId="ADAL" clId="{7D56F4F0-4575-4D99-9EE4-C860D969BF45}" dt="2022-10-13T13:49:58.371" v="2164" actId="11529"/>
          <ac:spMkLst>
            <pc:docMk/>
            <pc:sldMk cId="1000094013" sldId="267"/>
            <ac:spMk id="7" creationId="{AFB3807B-E202-6828-B4AD-05BD7F60EE07}"/>
          </ac:spMkLst>
        </pc:spChg>
        <pc:spChg chg="add mod">
          <ac:chgData name="Alberto Pampalone Morisani" userId="42a41fe5-7be8-42e4-a145-f04e7e01e0e0" providerId="ADAL" clId="{7D56F4F0-4575-4D99-9EE4-C860D969BF45}" dt="2022-10-13T13:54:45.091" v="2203" actId="1076"/>
          <ac:spMkLst>
            <pc:docMk/>
            <pc:sldMk cId="1000094013" sldId="267"/>
            <ac:spMk id="8" creationId="{2D2A9377-A23A-9BCD-F5FB-03CF735A403D}"/>
          </ac:spMkLst>
        </pc:spChg>
        <pc:spChg chg="add mod">
          <ac:chgData name="Alberto Pampalone Morisani" userId="42a41fe5-7be8-42e4-a145-f04e7e01e0e0" providerId="ADAL" clId="{7D56F4F0-4575-4D99-9EE4-C860D969BF45}" dt="2022-10-13T13:55:11.935" v="2207" actId="1076"/>
          <ac:spMkLst>
            <pc:docMk/>
            <pc:sldMk cId="1000094013" sldId="267"/>
            <ac:spMk id="9" creationId="{751CAE15-D775-91F8-35F6-AAB10AEB71CF}"/>
          </ac:spMkLst>
        </pc:spChg>
        <pc:spChg chg="add mod">
          <ac:chgData name="Alberto Pampalone Morisani" userId="42a41fe5-7be8-42e4-a145-f04e7e01e0e0" providerId="ADAL" clId="{7D56F4F0-4575-4D99-9EE4-C860D969BF45}" dt="2022-10-13T14:09:32.141" v="2240"/>
          <ac:spMkLst>
            <pc:docMk/>
            <pc:sldMk cId="1000094013" sldId="267"/>
            <ac:spMk id="10" creationId="{E48EEE4C-C448-B396-76A0-9DC2BD8449E3}"/>
          </ac:spMkLst>
        </pc:spChg>
        <pc:spChg chg="add mod">
          <ac:chgData name="Alberto Pampalone Morisani" userId="42a41fe5-7be8-42e4-a145-f04e7e01e0e0" providerId="ADAL" clId="{7D56F4F0-4575-4D99-9EE4-C860D969BF45}" dt="2022-10-13T14:09:05.062" v="2238" actId="122"/>
          <ac:spMkLst>
            <pc:docMk/>
            <pc:sldMk cId="1000094013" sldId="267"/>
            <ac:spMk id="11" creationId="{FE50B419-5C7D-6ED4-7F5E-CA04C6086DA6}"/>
          </ac:spMkLst>
        </pc:spChg>
        <pc:spChg chg="add del mod">
          <ac:chgData name="Alberto Pampalone Morisani" userId="42a41fe5-7be8-42e4-a145-f04e7e01e0e0" providerId="ADAL" clId="{7D56F4F0-4575-4D99-9EE4-C860D969BF45}" dt="2022-10-13T14:08:55.477" v="2236"/>
          <ac:spMkLst>
            <pc:docMk/>
            <pc:sldMk cId="1000094013" sldId="267"/>
            <ac:spMk id="12" creationId="{8A40EB1D-D799-83CA-C5A5-B4A583CF30C3}"/>
          </ac:spMkLst>
        </pc:spChg>
        <pc:spChg chg="add mod">
          <ac:chgData name="Alberto Pampalone Morisani" userId="42a41fe5-7be8-42e4-a145-f04e7e01e0e0" providerId="ADAL" clId="{7D56F4F0-4575-4D99-9EE4-C860D969BF45}" dt="2022-10-13T14:09:45.421" v="2243"/>
          <ac:spMkLst>
            <pc:docMk/>
            <pc:sldMk cId="1000094013" sldId="267"/>
            <ac:spMk id="13" creationId="{E596F6CE-5FBF-25A1-E3A4-A61F2E090F8D}"/>
          </ac:spMkLst>
        </pc:spChg>
        <pc:spChg chg="del">
          <ac:chgData name="Alberto Pampalone Morisani" userId="42a41fe5-7be8-42e4-a145-f04e7e01e0e0" providerId="ADAL" clId="{7D56F4F0-4575-4D99-9EE4-C860D969BF45}" dt="2022-10-13T13:49:41.733" v="2162" actId="478"/>
          <ac:spMkLst>
            <pc:docMk/>
            <pc:sldMk cId="1000094013" sldId="267"/>
            <ac:spMk id="14" creationId="{99691E39-263B-3BCA-8604-AF984E847CF4}"/>
          </ac:spMkLst>
        </pc:spChg>
        <pc:spChg chg="del">
          <ac:chgData name="Alberto Pampalone Morisani" userId="42a41fe5-7be8-42e4-a145-f04e7e01e0e0" providerId="ADAL" clId="{7D56F4F0-4575-4D99-9EE4-C860D969BF45}" dt="2022-10-13T13:49:40.500" v="2161" actId="478"/>
          <ac:spMkLst>
            <pc:docMk/>
            <pc:sldMk cId="1000094013" sldId="267"/>
            <ac:spMk id="15" creationId="{480BFAE6-9E92-99CE-C68F-3818CDC62FD7}"/>
          </ac:spMkLst>
        </pc:spChg>
        <pc:spChg chg="add mod">
          <ac:chgData name="Alberto Pampalone Morisani" userId="42a41fe5-7be8-42e4-a145-f04e7e01e0e0" providerId="ADAL" clId="{7D56F4F0-4575-4D99-9EE4-C860D969BF45}" dt="2022-10-13T14:10:26.423" v="2248"/>
          <ac:spMkLst>
            <pc:docMk/>
            <pc:sldMk cId="1000094013" sldId="267"/>
            <ac:spMk id="16" creationId="{18BB64AC-811D-315A-CDA7-0ABAF89708DE}"/>
          </ac:spMkLst>
        </pc:spChg>
        <pc:picChg chg="add mod">
          <ac:chgData name="Alberto Pampalone Morisani" userId="42a41fe5-7be8-42e4-a145-f04e7e01e0e0" providerId="ADAL" clId="{7D56F4F0-4575-4D99-9EE4-C860D969BF45}" dt="2022-10-13T14:08:01.190" v="2227" actId="1076"/>
          <ac:picMkLst>
            <pc:docMk/>
            <pc:sldMk cId="1000094013" sldId="267"/>
            <ac:picMk id="2050" creationId="{54394201-E394-CE93-28C7-F6BF864D4663}"/>
          </ac:picMkLst>
        </pc:picChg>
        <pc:picChg chg="add mod">
          <ac:chgData name="Alberto Pampalone Morisani" userId="42a41fe5-7be8-42e4-a145-f04e7e01e0e0" providerId="ADAL" clId="{7D56F4F0-4575-4D99-9EE4-C860D969BF45}" dt="2022-10-13T14:08:28.331" v="2232" actId="1076"/>
          <ac:picMkLst>
            <pc:docMk/>
            <pc:sldMk cId="1000094013" sldId="267"/>
            <ac:picMk id="2052" creationId="{3832EAD8-5B8A-202F-819D-E464ECFA3EDB}"/>
          </ac:picMkLst>
        </pc:picChg>
        <pc:picChg chg="add mod">
          <ac:chgData name="Alberto Pampalone Morisani" userId="42a41fe5-7be8-42e4-a145-f04e7e01e0e0" providerId="ADAL" clId="{7D56F4F0-4575-4D99-9EE4-C860D969BF45}" dt="2022-10-13T13:54:11.064" v="2177" actId="1076"/>
          <ac:picMkLst>
            <pc:docMk/>
            <pc:sldMk cId="1000094013" sldId="267"/>
            <ac:picMk id="2054" creationId="{27DF5B2C-E010-9CD5-7686-59E3A444D3C9}"/>
          </ac:picMkLst>
        </pc:picChg>
        <pc:picChg chg="add mod">
          <ac:chgData name="Alberto Pampalone Morisani" userId="42a41fe5-7be8-42e4-a145-f04e7e01e0e0" providerId="ADAL" clId="{7D56F4F0-4575-4D99-9EE4-C860D969BF45}" dt="2022-10-13T13:55:48.473" v="2209" actId="1076"/>
          <ac:picMkLst>
            <pc:docMk/>
            <pc:sldMk cId="1000094013" sldId="267"/>
            <ac:picMk id="2056" creationId="{02EE3464-A85F-AD97-DDCC-630ACC283D7C}"/>
          </ac:picMkLst>
        </pc:picChg>
      </pc:sldChg>
      <pc:sldChg chg="addSp delSp modSp add mod">
        <pc:chgData name="Alberto Pampalone Morisani" userId="42a41fe5-7be8-42e4-a145-f04e7e01e0e0" providerId="ADAL" clId="{7D56F4F0-4575-4D99-9EE4-C860D969BF45}" dt="2022-10-13T14:13:21.822" v="2387" actId="122"/>
        <pc:sldMkLst>
          <pc:docMk/>
          <pc:sldMk cId="4190334392" sldId="268"/>
        </pc:sldMkLst>
        <pc:spChg chg="add mod">
          <ac:chgData name="Alberto Pampalone Morisani" userId="42a41fe5-7be8-42e4-a145-f04e7e01e0e0" providerId="ADAL" clId="{7D56F4F0-4575-4D99-9EE4-C860D969BF45}" dt="2022-10-13T14:12:02.114" v="2283" actId="1076"/>
          <ac:spMkLst>
            <pc:docMk/>
            <pc:sldMk cId="4190334392" sldId="268"/>
            <ac:spMk id="2" creationId="{D679EC33-FC42-45ED-C386-179B5977BBE5}"/>
          </ac:spMkLst>
        </pc:spChg>
        <pc:spChg chg="del mod">
          <ac:chgData name="Alberto Pampalone Morisani" userId="42a41fe5-7be8-42e4-a145-f04e7e01e0e0" providerId="ADAL" clId="{7D56F4F0-4575-4D99-9EE4-C860D969BF45}" dt="2022-10-13T14:10:40.660" v="2253" actId="478"/>
          <ac:spMkLst>
            <pc:docMk/>
            <pc:sldMk cId="4190334392" sldId="268"/>
            <ac:spMk id="3" creationId="{E34759AB-79F3-36A7-9FE2-9DE89E6812EA}"/>
          </ac:spMkLst>
        </pc:spChg>
        <pc:spChg chg="add mod">
          <ac:chgData name="Alberto Pampalone Morisani" userId="42a41fe5-7be8-42e4-a145-f04e7e01e0e0" providerId="ADAL" clId="{7D56F4F0-4575-4D99-9EE4-C860D969BF45}" dt="2022-10-13T14:13:21.822" v="2387" actId="122"/>
          <ac:spMkLst>
            <pc:docMk/>
            <pc:sldMk cId="4190334392" sldId="268"/>
            <ac:spMk id="4" creationId="{5730B1CB-0FE6-C58A-E545-2C35E00D2569}"/>
          </ac:spMkLst>
        </pc:spChg>
        <pc:spChg chg="del">
          <ac:chgData name="Alberto Pampalone Morisani" userId="42a41fe5-7be8-42e4-a145-f04e7e01e0e0" providerId="ADAL" clId="{7D56F4F0-4575-4D99-9EE4-C860D969BF45}" dt="2022-10-13T14:10:48.475" v="2260" actId="478"/>
          <ac:spMkLst>
            <pc:docMk/>
            <pc:sldMk cId="4190334392" sldId="268"/>
            <ac:spMk id="8" creationId="{2D2A9377-A23A-9BCD-F5FB-03CF735A403D}"/>
          </ac:spMkLst>
        </pc:spChg>
        <pc:spChg chg="del">
          <ac:chgData name="Alberto Pampalone Morisani" userId="42a41fe5-7be8-42e4-a145-f04e7e01e0e0" providerId="ADAL" clId="{7D56F4F0-4575-4D99-9EE4-C860D969BF45}" dt="2022-10-13T14:10:47.678" v="2259" actId="478"/>
          <ac:spMkLst>
            <pc:docMk/>
            <pc:sldMk cId="4190334392" sldId="268"/>
            <ac:spMk id="9" creationId="{751CAE15-D775-91F8-35F6-AAB10AEB71CF}"/>
          </ac:spMkLst>
        </pc:spChg>
        <pc:spChg chg="del">
          <ac:chgData name="Alberto Pampalone Morisani" userId="42a41fe5-7be8-42e4-a145-f04e7e01e0e0" providerId="ADAL" clId="{7D56F4F0-4575-4D99-9EE4-C860D969BF45}" dt="2022-10-13T14:10:43.108" v="2255" actId="478"/>
          <ac:spMkLst>
            <pc:docMk/>
            <pc:sldMk cId="4190334392" sldId="268"/>
            <ac:spMk id="10" creationId="{E48EEE4C-C448-B396-76A0-9DC2BD8449E3}"/>
          </ac:spMkLst>
        </pc:spChg>
        <pc:spChg chg="del">
          <ac:chgData name="Alberto Pampalone Morisani" userId="42a41fe5-7be8-42e4-a145-f04e7e01e0e0" providerId="ADAL" clId="{7D56F4F0-4575-4D99-9EE4-C860D969BF45}" dt="2022-10-13T14:10:44.085" v="2256" actId="478"/>
          <ac:spMkLst>
            <pc:docMk/>
            <pc:sldMk cId="4190334392" sldId="268"/>
            <ac:spMk id="11" creationId="{FE50B419-5C7D-6ED4-7F5E-CA04C6086DA6}"/>
          </ac:spMkLst>
        </pc:spChg>
        <pc:spChg chg="del">
          <ac:chgData name="Alberto Pampalone Morisani" userId="42a41fe5-7be8-42e4-a145-f04e7e01e0e0" providerId="ADAL" clId="{7D56F4F0-4575-4D99-9EE4-C860D969BF45}" dt="2022-10-13T14:10:46.683" v="2258" actId="478"/>
          <ac:spMkLst>
            <pc:docMk/>
            <pc:sldMk cId="4190334392" sldId="268"/>
            <ac:spMk id="13" creationId="{E596F6CE-5FBF-25A1-E3A4-A61F2E090F8D}"/>
          </ac:spMkLst>
        </pc:spChg>
        <pc:spChg chg="del">
          <ac:chgData name="Alberto Pampalone Morisani" userId="42a41fe5-7be8-42e4-a145-f04e7e01e0e0" providerId="ADAL" clId="{7D56F4F0-4575-4D99-9EE4-C860D969BF45}" dt="2022-10-13T14:10:51.262" v="2263" actId="478"/>
          <ac:spMkLst>
            <pc:docMk/>
            <pc:sldMk cId="4190334392" sldId="268"/>
            <ac:spMk id="16" creationId="{18BB64AC-811D-315A-CDA7-0ABAF89708DE}"/>
          </ac:spMkLst>
        </pc:spChg>
        <pc:picChg chg="mod">
          <ac:chgData name="Alberto Pampalone Morisani" userId="42a41fe5-7be8-42e4-a145-f04e7e01e0e0" providerId="ADAL" clId="{7D56F4F0-4575-4D99-9EE4-C860D969BF45}" dt="2022-10-13T14:11:14.750" v="2268" actId="14100"/>
          <ac:picMkLst>
            <pc:docMk/>
            <pc:sldMk cId="4190334392" sldId="268"/>
            <ac:picMk id="5" creationId="{A8E59784-DF5A-F70B-55BE-EF0E5CDDA1F3}"/>
          </ac:picMkLst>
        </pc:picChg>
        <pc:picChg chg="del mod">
          <ac:chgData name="Alberto Pampalone Morisani" userId="42a41fe5-7be8-42e4-a145-f04e7e01e0e0" providerId="ADAL" clId="{7D56F4F0-4575-4D99-9EE4-C860D969BF45}" dt="2022-10-13T14:10:39.841" v="2251" actId="478"/>
          <ac:picMkLst>
            <pc:docMk/>
            <pc:sldMk cId="4190334392" sldId="268"/>
            <ac:picMk id="2050" creationId="{54394201-E394-CE93-28C7-F6BF864D4663}"/>
          </ac:picMkLst>
        </pc:picChg>
        <pc:picChg chg="del">
          <ac:chgData name="Alberto Pampalone Morisani" userId="42a41fe5-7be8-42e4-a145-f04e7e01e0e0" providerId="ADAL" clId="{7D56F4F0-4575-4D99-9EE4-C860D969BF45}" dt="2022-10-13T14:10:41.436" v="2254" actId="478"/>
          <ac:picMkLst>
            <pc:docMk/>
            <pc:sldMk cId="4190334392" sldId="268"/>
            <ac:picMk id="2052" creationId="{3832EAD8-5B8A-202F-819D-E464ECFA3EDB}"/>
          </ac:picMkLst>
        </pc:picChg>
        <pc:picChg chg="del">
          <ac:chgData name="Alberto Pampalone Morisani" userId="42a41fe5-7be8-42e4-a145-f04e7e01e0e0" providerId="ADAL" clId="{7D56F4F0-4575-4D99-9EE4-C860D969BF45}" dt="2022-10-13T14:10:45.257" v="2257" actId="478"/>
          <ac:picMkLst>
            <pc:docMk/>
            <pc:sldMk cId="4190334392" sldId="268"/>
            <ac:picMk id="2054" creationId="{27DF5B2C-E010-9CD5-7686-59E3A444D3C9}"/>
          </ac:picMkLst>
        </pc:picChg>
        <pc:picChg chg="del mod">
          <ac:chgData name="Alberto Pampalone Morisani" userId="42a41fe5-7be8-42e4-a145-f04e7e01e0e0" providerId="ADAL" clId="{7D56F4F0-4575-4D99-9EE4-C860D969BF45}" dt="2022-10-13T14:10:49.339" v="2262" actId="478"/>
          <ac:picMkLst>
            <pc:docMk/>
            <pc:sldMk cId="4190334392" sldId="268"/>
            <ac:picMk id="2056" creationId="{02EE3464-A85F-AD97-DDCC-630ACC283D7C}"/>
          </ac:picMkLst>
        </pc:picChg>
      </pc:sldChg>
      <pc:sldMasterChg chg="add del addSldLayout delSldLayout">
        <pc:chgData name="Alberto Pampalone Morisani" userId="42a41fe5-7be8-42e4-a145-f04e7e01e0e0" providerId="ADAL" clId="{7D56F4F0-4575-4D99-9EE4-C860D969BF45}" dt="2022-10-13T11:15:11.383" v="31" actId="26606"/>
        <pc:sldMasterMkLst>
          <pc:docMk/>
          <pc:sldMasterMk cId="2472513649" sldId="2147483648"/>
        </pc:sldMasterMkLst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1848268151" sldId="2147483649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2277640519" sldId="2147483650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1884740886" sldId="2147483651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3440380474" sldId="2147483652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4136403290" sldId="2147483653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761733410" sldId="2147483654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1588973909" sldId="2147483655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3075520564" sldId="2147483656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3730516713" sldId="2147483657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2570199744" sldId="2147483658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2472513649" sldId="2147483648"/>
            <pc:sldLayoutMk cId="2265112289" sldId="2147483659"/>
          </pc:sldLayoutMkLst>
        </pc:sldLayoutChg>
      </pc:sldMasterChg>
      <pc:sldMasterChg chg="add del replId addSldLayout delSldLayout">
        <pc:chgData name="Alberto Pampalone Morisani" userId="42a41fe5-7be8-42e4-a145-f04e7e01e0e0" providerId="ADAL" clId="{7D56F4F0-4575-4D99-9EE4-C860D969BF45}" dt="2022-10-13T11:14:54.779" v="16" actId="26606"/>
        <pc:sldMasterMkLst>
          <pc:docMk/>
          <pc:sldMasterMk cId="3109199966" sldId="2147483660"/>
        </pc:sldMasterMkLst>
        <pc:sldLayoutChg chg="add del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345436515" sldId="2147483661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983031178" sldId="2147483662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2831029613" sldId="2147483663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1173457970" sldId="2147483664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3146759183" sldId="2147483665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1008724871" sldId="2147483666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706096173" sldId="2147483667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2794130751" sldId="2147483668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790099420" sldId="2147483669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213524829" sldId="2147483670"/>
          </pc:sldLayoutMkLst>
        </pc:sldLayoutChg>
        <pc:sldLayoutChg chg="add del replId">
          <pc:chgData name="Alberto Pampalone Morisani" userId="42a41fe5-7be8-42e4-a145-f04e7e01e0e0" providerId="ADAL" clId="{7D56F4F0-4575-4D99-9EE4-C860D969BF45}" dt="2022-10-13T11:14:54.779" v="16" actId="26606"/>
          <pc:sldLayoutMkLst>
            <pc:docMk/>
            <pc:sldMasterMk cId="3109199966" sldId="2147483660"/>
            <pc:sldLayoutMk cId="2528210714" sldId="2147483671"/>
          </pc:sldLayoutMkLst>
        </pc:sldLayoutChg>
      </pc:sldMasterChg>
      <pc:sldMasterChg chg="add del addSldLayout delSldLayout">
        <pc:chgData name="Alberto Pampalone Morisani" userId="42a41fe5-7be8-42e4-a145-f04e7e01e0e0" providerId="ADAL" clId="{7D56F4F0-4575-4D99-9EE4-C860D969BF45}" dt="2022-10-13T11:15:09.953" v="28" actId="26606"/>
        <pc:sldMasterMkLst>
          <pc:docMk/>
          <pc:sldMasterMk cId="1793682477" sldId="2147483673"/>
        </pc:sldMasterMkLst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2985523720" sldId="2147483662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3041178325" sldId="2147483663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1917993096" sldId="2147483664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809222634" sldId="2147483665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222177806" sldId="2147483666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683375517" sldId="2147483667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440592647" sldId="2147483668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3084543715" sldId="2147483669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1480203048" sldId="2147483670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2548088212" sldId="2147483671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9.953" v="28" actId="26606"/>
          <pc:sldLayoutMkLst>
            <pc:docMk/>
            <pc:sldMasterMk cId="1793682477" sldId="2147483673"/>
            <pc:sldLayoutMk cId="1197747646" sldId="2147483672"/>
          </pc:sldLayoutMkLst>
        </pc:sldLayoutChg>
      </pc:sldMasterChg>
      <pc:sldMasterChg chg="add del addSldLayout delSldLayout">
        <pc:chgData name="Alberto Pampalone Morisani" userId="42a41fe5-7be8-42e4-a145-f04e7e01e0e0" providerId="ADAL" clId="{7D56F4F0-4575-4D99-9EE4-C860D969BF45}" dt="2022-10-13T11:15:11.308" v="30" actId="26606"/>
        <pc:sldMasterMkLst>
          <pc:docMk/>
          <pc:sldMasterMk cId="27814090" sldId="2147483686"/>
        </pc:sldMasterMkLst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82848315" sldId="2147483675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4005754680" sldId="2147483676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1414313988" sldId="2147483677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3544989740" sldId="2147483678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116975952" sldId="2147483679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3050718340" sldId="2147483680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2190828257" sldId="2147483681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1061568946" sldId="2147483682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237382001" sldId="2147483683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97687438" sldId="2147483684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08" v="30" actId="26606"/>
          <pc:sldLayoutMkLst>
            <pc:docMk/>
            <pc:sldMasterMk cId="27814090" sldId="2147483686"/>
            <pc:sldLayoutMk cId="4121340378" sldId="2147483685"/>
          </pc:sldLayoutMkLst>
        </pc:sldLayoutChg>
      </pc:sldMasterChg>
      <pc:sldMasterChg chg="add del addSldLayout delSldLayout">
        <pc:chgData name="Alberto Pampalone Morisani" userId="42a41fe5-7be8-42e4-a145-f04e7e01e0e0" providerId="ADAL" clId="{7D56F4F0-4575-4D99-9EE4-C860D969BF45}" dt="2022-10-13T11:15:11.383" v="31" actId="26606"/>
        <pc:sldMasterMkLst>
          <pc:docMk/>
          <pc:sldMasterMk cId="861128525" sldId="2147483699"/>
        </pc:sldMasterMkLst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3922653199" sldId="2147483688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1372078543" sldId="2147483689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2334999592" sldId="2147483690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3853410775" sldId="2147483691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2881795960" sldId="2147483692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976694680" sldId="2147483693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3897155293" sldId="2147483694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891975474" sldId="2147483695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3651555706" sldId="2147483696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3460593315" sldId="2147483697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11.383" v="31" actId="26606"/>
          <pc:sldLayoutMkLst>
            <pc:docMk/>
            <pc:sldMasterMk cId="861128525" sldId="2147483699"/>
            <pc:sldLayoutMk cId="2964623690" sldId="2147483698"/>
          </pc:sldLayoutMkLst>
        </pc:sldLayoutChg>
      </pc:sldMasterChg>
      <pc:sldMasterChg chg="add del addSldLayout delSldLayout">
        <pc:chgData name="Alberto Pampalone Morisani" userId="42a41fe5-7be8-42e4-a145-f04e7e01e0e0" providerId="ADAL" clId="{7D56F4F0-4575-4D99-9EE4-C860D969BF45}" dt="2022-10-13T11:15:07.528" v="24" actId="26606"/>
        <pc:sldMasterMkLst>
          <pc:docMk/>
          <pc:sldMasterMk cId="4042765406" sldId="2147483738"/>
        </pc:sldMasterMkLst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1010221115" sldId="2147483727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2734968030" sldId="2147483728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3198854903" sldId="2147483729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1475733446" sldId="2147483730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2346100839" sldId="2147483731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3348068325" sldId="2147483732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2291172070" sldId="2147483733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1187870030" sldId="2147483734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746284574" sldId="2147483735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1892872450" sldId="2147483736"/>
          </pc:sldLayoutMkLst>
        </pc:sldLayoutChg>
        <pc:sldLayoutChg chg="add del">
          <pc:chgData name="Alberto Pampalone Morisani" userId="42a41fe5-7be8-42e4-a145-f04e7e01e0e0" providerId="ADAL" clId="{7D56F4F0-4575-4D99-9EE4-C860D969BF45}" dt="2022-10-13T11:15:07.528" v="24" actId="26606"/>
          <pc:sldLayoutMkLst>
            <pc:docMk/>
            <pc:sldMasterMk cId="4042765406" sldId="2147483738"/>
            <pc:sldLayoutMk cId="2425226279" sldId="2147483737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76604242479652"/>
          <c:y val="9.0740981197879197E-2"/>
          <c:w val="0.41800358316986941"/>
          <c:h val="0.578233750855427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19EA-47EB-9D1C-6430D36D576F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19EA-47EB-9D1C-6430D36D576F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19EA-47EB-9D1C-6430D36D576F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19EA-47EB-9D1C-6430D36D576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EA-47EB-9D1C-6430D36D57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EA-47EB-9D1C-6430D36D576F}"/>
                </c:ext>
              </c:extLst>
            </c:dLbl>
            <c:dLbl>
              <c:idx val="2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EA-47EB-9D1C-6430D36D57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EA-47EB-9D1C-6430D36D5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DISPOSITIVO DI RIPRESA E RESILIENZA (RRF)</c:v>
                </c:pt>
                <c:pt idx="1">
                  <c:v>FONDO NAZIONALE COMPLEMENTARE</c:v>
                </c:pt>
                <c:pt idx="3">
                  <c:v>REACT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191.5</c:v>
                </c:pt>
                <c:pt idx="1">
                  <c:v>30.6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EA-47EB-9D1C-6430D36D57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57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94318262866701"/>
          <c:y val="3.4736978505126956E-2"/>
          <c:w val="0.51411363474266591"/>
          <c:h val="0.904473309110900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4CC-4DA0-BE65-5DDE9FC01E9B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4CC-4DA0-BE65-5DDE9FC01E9B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4CC-4DA0-BE65-5DDE9FC01E9B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4CC-4DA0-BE65-5DDE9FC01E9B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D4CC-4DA0-BE65-5DDE9FC01E9B}"/>
              </c:ext>
            </c:extLst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D4CC-4DA0-BE65-5DDE9FC01E9B}"/>
              </c:ext>
            </c:extLst>
          </c:dPt>
          <c:cat>
            <c:strRef>
              <c:f>Sheet1!$A$2:$A$7</c:f>
              <c:strCache>
                <c:ptCount val="6"/>
                <c:pt idx="0">
                  <c:v>digi</c:v>
                </c:pt>
                <c:pt idx="1">
                  <c:v>green</c:v>
                </c:pt>
                <c:pt idx="2">
                  <c:v>infra</c:v>
                </c:pt>
                <c:pt idx="3">
                  <c:v>istru</c:v>
                </c:pt>
                <c:pt idx="4">
                  <c:v>gender</c:v>
                </c:pt>
                <c:pt idx="5">
                  <c:v>health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40.29</c:v>
                </c:pt>
                <c:pt idx="1">
                  <c:v>59.46</c:v>
                </c:pt>
                <c:pt idx="2">
                  <c:v>25.4</c:v>
                </c:pt>
                <c:pt idx="3">
                  <c:v>30.88</c:v>
                </c:pt>
                <c:pt idx="4">
                  <c:v>19.850000000000001</c:v>
                </c:pt>
                <c:pt idx="5">
                  <c:v>15.63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CC-4DA0-BE65-5DDE9FC01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7"/>
        <c:holeSize val="6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0.46511</cdr:x>
      <cdr:y>0.29426</cdr:y>
    </cdr:from>
    <cdr:to>
      <cdr:x>0.75945</cdr:x>
      <cdr:y>0.40822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A13D6313-56AE-4E73-BAAF-7E74917D8F1A}"/>
            </a:ext>
          </a:extLst>
        </cdr:cNvPr>
        <cdr:cNvSpPr/>
      </cdr:nvSpPr>
      <cdr:spPr>
        <a:xfrm xmlns:a="http://schemas.openxmlformats.org/drawingml/2006/main">
          <a:off x="2548681" y="1192024"/>
          <a:ext cx="161290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34DA2"/>
            </a:buClr>
            <a:buSzTx/>
            <a:buFontTx/>
            <a:buNone/>
            <a:tabLst/>
            <a:defRPr/>
          </a:pPr>
          <a:r>
            <a: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235,1</a:t>
          </a:r>
        </a:p>
      </cdr:txBody>
    </cdr:sp>
  </cdr:relSizeAnchor>
  <cdr:relSizeAnchor xmlns:cdr="http://schemas.openxmlformats.org/drawingml/2006/chartDrawing">
    <cdr:from>
      <cdr:x>0.45038</cdr:x>
      <cdr:y>0.39804</cdr:y>
    </cdr:from>
    <cdr:to>
      <cdr:x>0.82852</cdr:x>
      <cdr:y>0.46262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1A460F0A-E5F0-4F83-8D6A-9906F09D2BC3}"/>
            </a:ext>
          </a:extLst>
        </cdr:cNvPr>
        <cdr:cNvSpPr/>
      </cdr:nvSpPr>
      <cdr:spPr>
        <a:xfrm xmlns:a="http://schemas.openxmlformats.org/drawingml/2006/main">
          <a:off x="2467964" y="1612411"/>
          <a:ext cx="2072155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34DA2"/>
            </a:buClr>
            <a:buSzTx/>
            <a:buFontTx/>
            <a:buNone/>
            <a:tabLst/>
            <a:defRPr/>
          </a:pPr>
          <a:r>
            <a: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Mld di €</a:t>
          </a:r>
        </a:p>
      </cdr:txBody>
    </cdr:sp>
  </cdr:relSizeAnchor>
  <cdr:relSizeAnchor xmlns:cdr="http://schemas.openxmlformats.org/drawingml/2006/chartDrawing">
    <cdr:from>
      <cdr:x>0</cdr:x>
      <cdr:y>0.08917</cdr:y>
    </cdr:from>
    <cdr:to>
      <cdr:x>0.45982</cdr:x>
      <cdr:y>0.21834</cdr:y>
    </cdr:to>
    <cdr:sp macro="" textlink="">
      <cdr:nvSpPr>
        <cdr:cNvPr id="4" name="Rectangle 54">
          <a:extLst xmlns:a="http://schemas.openxmlformats.org/drawingml/2006/main">
            <a:ext uri="{FF2B5EF4-FFF2-40B4-BE49-F238E27FC236}">
              <a16:creationId xmlns:a16="http://schemas.microsoft.com/office/drawing/2014/main" id="{4EFD5F8F-A1DF-4C5E-876B-3F0E66D8F13E}"/>
            </a:ext>
          </a:extLst>
        </cdr:cNvPr>
        <cdr:cNvSpPr/>
      </cdr:nvSpPr>
      <cdr:spPr>
        <a:xfrm xmlns:a="http://schemas.openxmlformats.org/drawingml/2006/main">
          <a:off x="0" y="361241"/>
          <a:ext cx="2519699" cy="5232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txBody>
        <a:bodyPr xmlns:a="http://schemas.openxmlformats.org/drawingml/2006/main" rtlCol="0" anchor="t"/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3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DISPOSITIVO DI RIPRESA E RESILIENZA (PNRR)</a:t>
          </a:r>
        </a:p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it-IT" sz="1100" b="1" i="0" u="none" strike="noStrike" kern="0" cap="none" spc="0" normalizeH="0" baseline="0" noProof="0" dirty="0">
            <a:ln>
              <a:noFill/>
            </a:ln>
            <a:solidFill>
              <a:srgbClr val="FF0000"/>
            </a:solidFill>
            <a:effectLst/>
            <a:uLnTx/>
            <a:uFillTx/>
            <a:latin typeface="Arial" panose="020B0604020202020204" pitchFamily="34" charset="0"/>
            <a:ea typeface="Open Sans" panose="020B0606030504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0.22485</cdr:x>
      <cdr:y>0.05483</cdr:y>
    </cdr:from>
    <cdr:to>
      <cdr:x>0.46882</cdr:x>
      <cdr:y>0.10421</cdr:y>
    </cdr:to>
    <cdr:sp macro="" textlink="">
      <cdr:nvSpPr>
        <cdr:cNvPr id="5" name="TextBox 72">
          <a:extLst xmlns:a="http://schemas.openxmlformats.org/drawingml/2006/main">
            <a:ext uri="{FF2B5EF4-FFF2-40B4-BE49-F238E27FC236}">
              <a16:creationId xmlns:a16="http://schemas.microsoft.com/office/drawing/2014/main" id="{87249EDA-C69D-4882-A5AB-60ED43469335}"/>
            </a:ext>
          </a:extLst>
        </cdr:cNvPr>
        <cdr:cNvSpPr txBox="1"/>
      </cdr:nvSpPr>
      <cdr:spPr>
        <a:xfrm xmlns:a="http://schemas.openxmlformats.org/drawingml/2006/main">
          <a:off x="1232136" y="222106"/>
          <a:ext cx="1336899" cy="20005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65000"/>
          </a:sysClr>
        </a:solidFill>
      </cdr:spPr>
      <cdr:txBody>
        <a:bodyPr xmlns:a="http://schemas.openxmlformats.org/drawingml/2006/main" wrap="square" lIns="0" tIns="0" rIns="0" bIns="0" rtlCol="0" anchor="ctr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3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191,5 </a:t>
          </a:r>
          <a:r>
            <a:rPr kumimoji="0" lang="it-IT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Mld di €</a:t>
          </a:r>
        </a:p>
      </cdr:txBody>
    </cdr:sp>
  </cdr:relSizeAnchor>
  <cdr:relSizeAnchor xmlns:cdr="http://schemas.openxmlformats.org/drawingml/2006/chartDrawing">
    <cdr:from>
      <cdr:x>0.01854</cdr:x>
      <cdr:y>0.22422</cdr:y>
    </cdr:from>
    <cdr:to>
      <cdr:x>0.41207</cdr:x>
      <cdr:y>0.35338</cdr:y>
    </cdr:to>
    <cdr:sp macro="" textlink="">
      <cdr:nvSpPr>
        <cdr:cNvPr id="6" name="Rectangle 54">
          <a:extLst xmlns:a="http://schemas.openxmlformats.org/drawingml/2006/main">
            <a:ext uri="{FF2B5EF4-FFF2-40B4-BE49-F238E27FC236}">
              <a16:creationId xmlns:a16="http://schemas.microsoft.com/office/drawing/2014/main" id="{45A05593-0970-4E18-95EC-F064571661E7}"/>
            </a:ext>
          </a:extLst>
        </cdr:cNvPr>
        <cdr:cNvSpPr/>
      </cdr:nvSpPr>
      <cdr:spPr>
        <a:xfrm xmlns:a="http://schemas.openxmlformats.org/drawingml/2006/main">
          <a:off x="101600" y="908292"/>
          <a:ext cx="2156452" cy="5232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txBody>
        <a:bodyPr xmlns:a="http://schemas.openxmlformats.org/drawingml/2006/main" rtlCol="0" anchor="t"/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51,4 </a:t>
          </a:r>
          <a:r>
            <a: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Progetti in essere</a:t>
          </a:r>
        </a:p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15,6 </a:t>
          </a:r>
          <a:r>
            <a: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FSC</a:t>
          </a:r>
        </a:p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it-IT" sz="1100" b="1" i="0" u="none" strike="noStrike" kern="0" cap="none" spc="0" normalizeH="0" baseline="0" noProof="0" dirty="0">
            <a:ln>
              <a:noFill/>
            </a:ln>
            <a:solidFill>
              <a:srgbClr val="FF0000"/>
            </a:solidFill>
            <a:effectLst/>
            <a:uLnTx/>
            <a:uFillTx/>
            <a:latin typeface="Arial" panose="020B0604020202020204" pitchFamily="34" charset="0"/>
            <a:ea typeface="Open Sans" panose="020B0606030504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0.22777</cdr:x>
      <cdr:y>0.46333</cdr:y>
    </cdr:from>
    <cdr:to>
      <cdr:x>0.41967</cdr:x>
      <cdr:y>0.51272</cdr:y>
    </cdr:to>
    <cdr:sp macro="" textlink="">
      <cdr:nvSpPr>
        <cdr:cNvPr id="7" name="TextBox 72">
          <a:extLst xmlns:a="http://schemas.openxmlformats.org/drawingml/2006/main">
            <a:ext uri="{FF2B5EF4-FFF2-40B4-BE49-F238E27FC236}">
              <a16:creationId xmlns:a16="http://schemas.microsoft.com/office/drawing/2014/main" id="{AFF7B9D5-057B-4FE2-89DC-9DE496BB382D}"/>
            </a:ext>
          </a:extLst>
        </cdr:cNvPr>
        <cdr:cNvSpPr txBox="1"/>
      </cdr:nvSpPr>
      <cdr:spPr>
        <a:xfrm xmlns:a="http://schemas.openxmlformats.org/drawingml/2006/main">
          <a:off x="1248117" y="1876920"/>
          <a:ext cx="1051570" cy="20005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65000"/>
          </a:sysClr>
        </a:solidFill>
      </cdr:spPr>
      <cdr:txBody>
        <a:bodyPr xmlns:a="http://schemas.openxmlformats.org/drawingml/2006/main" wrap="square" lIns="0" tIns="0" rIns="0" bIns="0" rtlCol="0" anchor="ctr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3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13 </a:t>
          </a:r>
          <a:r>
            <a:rPr kumimoji="0" lang="it-IT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Mld di €</a:t>
          </a:r>
        </a:p>
      </cdr:txBody>
    </cdr:sp>
  </cdr:relSizeAnchor>
  <cdr:relSizeAnchor xmlns:cdr="http://schemas.openxmlformats.org/drawingml/2006/chartDrawing">
    <cdr:from>
      <cdr:x>0.10689</cdr:x>
      <cdr:y>0.50169</cdr:y>
    </cdr:from>
    <cdr:to>
      <cdr:x>0.47753</cdr:x>
      <cdr:y>0.57736</cdr:y>
    </cdr:to>
    <cdr:sp macro="" textlink="">
      <cdr:nvSpPr>
        <cdr:cNvPr id="8" name="Rectangle 54">
          <a:extLst xmlns:a="http://schemas.openxmlformats.org/drawingml/2006/main">
            <a:ext uri="{FF2B5EF4-FFF2-40B4-BE49-F238E27FC236}">
              <a16:creationId xmlns:a16="http://schemas.microsoft.com/office/drawing/2014/main" id="{3F839D92-45CD-4201-B050-55D1E43A674F}"/>
            </a:ext>
          </a:extLst>
        </cdr:cNvPr>
        <cdr:cNvSpPr/>
      </cdr:nvSpPr>
      <cdr:spPr>
        <a:xfrm xmlns:a="http://schemas.openxmlformats.org/drawingml/2006/main">
          <a:off x="585711" y="2032306"/>
          <a:ext cx="2031016" cy="3065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txBody>
        <a:bodyPr xmlns:a="http://schemas.openxmlformats.org/drawingml/2006/main" rtlCol="0" anchor="t"/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3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FONDO REACT EU</a:t>
          </a:r>
        </a:p>
      </cdr:txBody>
    </cdr:sp>
  </cdr:relSizeAnchor>
  <cdr:relSizeAnchor xmlns:cdr="http://schemas.openxmlformats.org/drawingml/2006/chartDrawing">
    <cdr:from>
      <cdr:x>0.30276</cdr:x>
      <cdr:y>0.61538</cdr:y>
    </cdr:from>
    <cdr:to>
      <cdr:x>0.52596</cdr:x>
      <cdr:y>0.66477</cdr:y>
    </cdr:to>
    <cdr:sp macro="" textlink="">
      <cdr:nvSpPr>
        <cdr:cNvPr id="9" name="TextBox 72">
          <a:extLst xmlns:a="http://schemas.openxmlformats.org/drawingml/2006/main">
            <a:ext uri="{FF2B5EF4-FFF2-40B4-BE49-F238E27FC236}">
              <a16:creationId xmlns:a16="http://schemas.microsoft.com/office/drawing/2014/main" id="{4C0F4B47-7E1D-482B-A68F-11790E73976B}"/>
            </a:ext>
          </a:extLst>
        </cdr:cNvPr>
        <cdr:cNvSpPr txBox="1"/>
      </cdr:nvSpPr>
      <cdr:spPr>
        <a:xfrm xmlns:a="http://schemas.openxmlformats.org/drawingml/2006/main">
          <a:off x="1659031" y="2492879"/>
          <a:ext cx="1223092" cy="20005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65000"/>
          </a:sysClr>
        </a:solidFill>
      </cdr:spPr>
      <cdr:txBody>
        <a:bodyPr xmlns:a="http://schemas.openxmlformats.org/drawingml/2006/main" wrap="square" lIns="0" tIns="0" rIns="0" bIns="0" rtlCol="0" anchor="ctr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3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30,6 </a:t>
          </a:r>
          <a:r>
            <a:rPr kumimoji="0" lang="it-IT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Mld di €</a:t>
          </a:r>
        </a:p>
      </cdr:txBody>
    </cdr:sp>
  </cdr:relSizeAnchor>
  <cdr:relSizeAnchor xmlns:cdr="http://schemas.openxmlformats.org/drawingml/2006/chartDrawing">
    <cdr:from>
      <cdr:x>0.25645</cdr:x>
      <cdr:y>0.67174</cdr:y>
    </cdr:from>
    <cdr:to>
      <cdr:x>0.56614</cdr:x>
      <cdr:y>0.7818</cdr:y>
    </cdr:to>
    <cdr:sp macro="" textlink="">
      <cdr:nvSpPr>
        <cdr:cNvPr id="10" name="Rectangle 54">
          <a:extLst xmlns:a="http://schemas.openxmlformats.org/drawingml/2006/main">
            <a:ext uri="{FF2B5EF4-FFF2-40B4-BE49-F238E27FC236}">
              <a16:creationId xmlns:a16="http://schemas.microsoft.com/office/drawing/2014/main" id="{0B63C6EA-99B3-4D85-ACD1-7C71D07570D3}"/>
            </a:ext>
          </a:extLst>
        </cdr:cNvPr>
        <cdr:cNvSpPr/>
      </cdr:nvSpPr>
      <cdr:spPr>
        <a:xfrm xmlns:a="http://schemas.openxmlformats.org/drawingml/2006/main">
          <a:off x="1405300" y="2721156"/>
          <a:ext cx="1697028" cy="445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txBody>
        <a:bodyPr xmlns:a="http://schemas.openxmlformats.org/drawingml/2006/main" rtlCol="0" anchor="t"/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1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rPr>
            <a:t>FONDO NAZIONALE COMPLEMENTARE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0.36918</cdr:x>
      <cdr:y>0.41305</cdr:y>
    </cdr:from>
    <cdr:to>
      <cdr:x>0.65424</cdr:x>
      <cdr:y>0.61557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7457E903-07C4-C6FF-9B3A-6E3D8E92061E}"/>
            </a:ext>
          </a:extLst>
        </cdr:cNvPr>
        <cdr:cNvSpPr txBox="1"/>
      </cdr:nvSpPr>
      <cdr:spPr>
        <a:xfrm xmlns:a="http://schemas.openxmlformats.org/drawingml/2006/main">
          <a:off x="1899637" y="1208096"/>
          <a:ext cx="1466850" cy="592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/>
            <a:t>191,5 MLD €</a:t>
          </a:r>
        </a:p>
        <a:p xmlns:a="http://schemas.openxmlformats.org/drawingml/2006/main">
          <a:pPr algn="ctr"/>
          <a:r>
            <a:rPr lang="it-IT" sz="1400" b="1" dirty="0"/>
            <a:t>PNRR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6233-0188-4C05-9FD6-4BF7F28918FD}" type="datetimeFigureOut">
              <a:rPr lang="it-IT" smtClean="0"/>
              <a:t>28/04/2023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38328-A0E7-4DD8-92AA-2C4E4E4C99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97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L’immagine è stata presa dall’articolo pubblicato su «la voce.info» di Pietro David e Giacomo d’Arrigo: https://lavoce.info/archives/100758/cosa-cambia-con-la-nuova-governance-del-pnrr/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89301-468D-4D84-8149-A685D3CE243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4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155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E26F9-F46B-0EE2-224C-556E0855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0055B6-DC4D-127A-0A00-FDD605739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B2EBE6-8C36-B695-E7D6-D9518E2C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6BD1-9443-47C5-8EA7-4F0249B1CF91}" type="datetimeFigureOut">
              <a:rPr lang="it-IT" smtClean="0"/>
              <a:t>28/04/2023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4D004-9FB1-6EA3-5BD9-2D21AB99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19386C-7459-CBEB-6313-6B3DB6E7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535F-AA2D-4F46-A8D9-C224AD5F01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34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5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9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1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9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6CF869A-DB96-6925-7A3D-2489463F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BDF92C-E26D-D311-CBB9-B92BA1B93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571C5D-29DD-632F-AE0D-7F6E2501B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6BD1-9443-47C5-8EA7-4F0249B1CF91}" type="datetimeFigureOut">
              <a:rPr lang="it-IT" smtClean="0"/>
              <a:t>28/04/2023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0554C2-A909-93FF-C8AE-9AA359AB1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19C9F-6FA0-34C0-664A-289DA784D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F535F-AA2D-4F46-A8D9-C224AD5F01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65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une.roma.it/web-resources/cms/documents/Relazione_II_semestre_2022_Commissione_Speciale_PNRR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225" y="2895600"/>
            <a:ext cx="10861549" cy="2609850"/>
          </a:xfrm>
        </p:spPr>
        <p:txBody>
          <a:bodyPr>
            <a:normAutofit/>
          </a:bodyPr>
          <a:lstStyle/>
          <a:p>
            <a:r>
              <a:rPr lang="it-IT" sz="4000" dirty="0"/>
              <a:t>OSSERVATORIO CIVICO</a:t>
            </a:r>
            <a:br>
              <a:rPr lang="it-IT" sz="4000" dirty="0"/>
            </a:br>
            <a:r>
              <a:rPr lang="it-IT" sz="4000" dirty="0"/>
              <a:t>E </a:t>
            </a:r>
            <a:br>
              <a:rPr lang="it-IT" sz="4000" dirty="0"/>
            </a:br>
            <a:r>
              <a:rPr lang="it-IT" sz="4000" dirty="0"/>
              <a:t>PIANO NAZIONALE DI RIPRESA E RESILIENZA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758952" y="242455"/>
            <a:ext cx="10674096" cy="3432944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B1EE5A7-137C-AAE7-8DAE-92C9984BF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5909444"/>
            <a:ext cx="178422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B42A2C3-22DB-FD70-212A-AC5B75647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6" y="5757044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F8A3D6E7-7912-09A2-42D1-8661476E4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73" y="5757044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53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D8462-60BC-8F81-04D4-BEE9D2C1A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43837"/>
            <a:ext cx="11079479" cy="1726949"/>
          </a:xfrm>
        </p:spPr>
        <p:txBody>
          <a:bodyPr>
            <a:normAutofit/>
          </a:bodyPr>
          <a:lstStyle/>
          <a:p>
            <a:r>
              <a:rPr lang="it-IT" sz="3800" b="1" dirty="0">
                <a:solidFill>
                  <a:schemeClr val="bg1"/>
                </a:solidFill>
                <a:latin typeface="Helvetica"/>
                <a:cs typeface="Helvetica"/>
              </a:rPr>
              <a:t>La nuova governance dopo il Decreto PNRR3</a:t>
            </a:r>
            <a:endParaRPr lang="it-IT" sz="38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86B9CF-5BF4-6177-7589-9EBA48D20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1" y="1121482"/>
            <a:ext cx="11681716" cy="566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2081030D-4FF7-8B6E-C393-701B687BFE68}"/>
              </a:ext>
            </a:extLst>
          </p:cNvPr>
          <p:cNvSpPr/>
          <p:nvPr/>
        </p:nvSpPr>
        <p:spPr>
          <a:xfrm>
            <a:off x="925424" y="342900"/>
            <a:ext cx="10077450" cy="581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LA NUOVA GOVERNANCE NAZIONALE DEL PNRR</a:t>
            </a:r>
          </a:p>
        </p:txBody>
      </p:sp>
    </p:spTree>
    <p:extLst>
      <p:ext uri="{BB962C8B-B14F-4D97-AF65-F5344CB8AC3E}">
        <p14:creationId xmlns:p14="http://schemas.microsoft.com/office/powerpoint/2010/main" val="1677381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057275" y="831330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STRUMENTI DI TRASPARENZA e MONITORAGGIO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704850" y="2012804"/>
            <a:ext cx="3448050" cy="1073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>
                <a:solidFill>
                  <a:srgbClr val="0070C0"/>
                </a:solidFill>
              </a:rPr>
              <a:t>Il sistema REGIS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3AE1F4B-D271-7D71-BC11-B61E6A46002D}"/>
              </a:ext>
            </a:extLst>
          </p:cNvPr>
          <p:cNvSpPr/>
          <p:nvPr/>
        </p:nvSpPr>
        <p:spPr>
          <a:xfrm>
            <a:off x="704850" y="3516333"/>
            <a:ext cx="3471867" cy="1073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Il portale ITALIADOMANI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E30EB432-9A1F-B25F-3608-7EB5FE970EBA}"/>
              </a:ext>
            </a:extLst>
          </p:cNvPr>
          <p:cNvSpPr/>
          <p:nvPr/>
        </p:nvSpPr>
        <p:spPr>
          <a:xfrm rot="16200000">
            <a:off x="8982935" y="3826992"/>
            <a:ext cx="300699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4E0A89B7-A5EA-814C-D611-64F390F2EAF8}"/>
              </a:ext>
            </a:extLst>
          </p:cNvPr>
          <p:cNvSpPr/>
          <p:nvPr/>
        </p:nvSpPr>
        <p:spPr>
          <a:xfrm>
            <a:off x="752483" y="5019862"/>
            <a:ext cx="3424234" cy="1073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Le RELAZIONI AL PARLAMENTO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DD9E76-77BD-5338-584E-9D58B543029C}"/>
              </a:ext>
            </a:extLst>
          </p:cNvPr>
          <p:cNvSpPr txBox="1"/>
          <p:nvPr/>
        </p:nvSpPr>
        <p:spPr>
          <a:xfrm>
            <a:off x="4176717" y="1890452"/>
            <a:ext cx="4414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sistema informatico sviluppato dal MEF-RGS per </a:t>
            </a:r>
            <a:r>
              <a:rPr lang="it-IT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  <a:r>
              <a:rPr lang="it-IT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progetti finanziati, e, contestualmente, aderire ai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principi di informazione, pubblicità e</a:t>
            </a:r>
            <a:r>
              <a:rPr lang="it-IT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trasparenza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82BB04-920A-BBE6-8D7C-3170E83658D2}"/>
              </a:ext>
            </a:extLst>
          </p:cNvPr>
          <p:cNvSpPr txBox="1"/>
          <p:nvPr/>
        </p:nvSpPr>
        <p:spPr>
          <a:xfrm>
            <a:off x="9463090" y="2483629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INACCESSIBILE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43FF554-3DD0-05FB-8B5B-50BE7C7DBAB0}"/>
              </a:ext>
            </a:extLst>
          </p:cNvPr>
          <p:cNvSpPr txBox="1"/>
          <p:nvPr/>
        </p:nvSpPr>
        <p:spPr>
          <a:xfrm>
            <a:off x="4176717" y="3498704"/>
            <a:ext cx="4414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piattaforma digitale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fornire un’adeguata informazione sullo stato di avanzamento dei progetti contenuti nel PNRR…con notizie in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continuo aggiornamento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4601A191-5F3D-996F-189C-8857894A6E25}"/>
              </a:ext>
            </a:extLst>
          </p:cNvPr>
          <p:cNvSpPr/>
          <p:nvPr/>
        </p:nvSpPr>
        <p:spPr>
          <a:xfrm rot="16200000">
            <a:off x="8982935" y="2486460"/>
            <a:ext cx="300699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ACACFE6-4A4A-21F9-D4EF-2827879C28E7}"/>
              </a:ext>
            </a:extLst>
          </p:cNvPr>
          <p:cNvSpPr txBox="1"/>
          <p:nvPr/>
        </p:nvSpPr>
        <p:spPr>
          <a:xfrm>
            <a:off x="9463090" y="3850685"/>
            <a:ext cx="242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NON AGGIORNATO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2094A16-E4E5-6CFD-62ED-3C63207253D8}"/>
              </a:ext>
            </a:extLst>
          </p:cNvPr>
          <p:cNvSpPr txBox="1"/>
          <p:nvPr/>
        </p:nvSpPr>
        <p:spPr>
          <a:xfrm>
            <a:off x="4176717" y="5006155"/>
            <a:ext cx="4414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predisposta dalla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PdC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dei ministri sulla base dei dati forniti dal MEF-RGS, nella quale sono riportati i prospetti sull'utilizzo delle risorse del programma Next Generation EU e sui risultati raggiunti.</a:t>
            </a: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0C3F8F27-AA8B-07DF-E8E3-3DD55C78A75B}"/>
              </a:ext>
            </a:extLst>
          </p:cNvPr>
          <p:cNvSpPr/>
          <p:nvPr/>
        </p:nvSpPr>
        <p:spPr>
          <a:xfrm rot="16200000">
            <a:off x="8982935" y="5309165"/>
            <a:ext cx="300699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3286DFD-B4EA-AB58-8D66-6084E9BC1B57}"/>
              </a:ext>
            </a:extLst>
          </p:cNvPr>
          <p:cNvSpPr txBox="1"/>
          <p:nvPr/>
        </p:nvSpPr>
        <p:spPr>
          <a:xfrm>
            <a:off x="9463090" y="5217741"/>
            <a:ext cx="242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NON UTILIZZABILE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2B684963-815D-22BA-57B3-A3531E87B4D8}"/>
              </a:ext>
            </a:extLst>
          </p:cNvPr>
          <p:cNvSpPr/>
          <p:nvPr/>
        </p:nvSpPr>
        <p:spPr>
          <a:xfrm>
            <a:off x="8022437" y="1546746"/>
            <a:ext cx="4414833" cy="55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FINI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MONITORAGGIO</a:t>
            </a:r>
          </a:p>
        </p:txBody>
      </p:sp>
    </p:spTree>
    <p:extLst>
      <p:ext uri="{BB962C8B-B14F-4D97-AF65-F5344CB8AC3E}">
        <p14:creationId xmlns:p14="http://schemas.microsoft.com/office/powerpoint/2010/main" val="182413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057275" y="831330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 MAGGIORI PROBLEMI DI TRASPARENZA DEL PNRR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704850" y="2012804"/>
            <a:ext cx="3448050" cy="1740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>
                <a:solidFill>
                  <a:srgbClr val="0070C0"/>
                </a:solidFill>
              </a:rPr>
              <a:t>ASSENZA DI DATI SUI PROGETTI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3AE1F4B-D271-7D71-BC11-B61E6A46002D}"/>
              </a:ext>
            </a:extLst>
          </p:cNvPr>
          <p:cNvSpPr/>
          <p:nvPr/>
        </p:nvSpPr>
        <p:spPr>
          <a:xfrm>
            <a:off x="681033" y="4593551"/>
            <a:ext cx="3471867" cy="1740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COSA CHIEDIAMO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DD9E76-77BD-5338-584E-9D58B543029C}"/>
              </a:ext>
            </a:extLst>
          </p:cNvPr>
          <p:cNvSpPr txBox="1"/>
          <p:nvPr/>
        </p:nvSpPr>
        <p:spPr>
          <a:xfrm>
            <a:off x="4778310" y="1851775"/>
            <a:ext cx="6943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stessa ammissione del Governo nelle Relazioni che presenta al Parlamento, il sistema  di monitoraggio di Regis </a:t>
            </a:r>
            <a:r>
              <a:rPr lang="it-IT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è entrato a regime entro il 30 giugno 2022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…tuttavia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le amministrazioni titolari stanno procedendo al completamento del corredo informativo dei progetti…</a:t>
            </a:r>
          </a:p>
          <a:p>
            <a:pPr algn="just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Ad oggi, risulta quindi impossibile reperire informazioni e procedere al monitoraggio civico dei progetti del PNRR.</a:t>
            </a:r>
          </a:p>
          <a:p>
            <a:pPr algn="just"/>
            <a:r>
              <a:rPr lang="it-IT" sz="16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TUTTAVIA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 18 APRILE SCORSO – APERTURA DEI DATI VALIDATI SU 50 MILA PROGETTI E IN CORSO DI VALIDAZIONE PER PIU’ DI 130 MILA PROGETTI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43FF554-3DD0-05FB-8B5B-50BE7C7DBAB0}"/>
              </a:ext>
            </a:extLst>
          </p:cNvPr>
          <p:cNvSpPr txBox="1"/>
          <p:nvPr/>
        </p:nvSpPr>
        <p:spPr>
          <a:xfrm>
            <a:off x="4778309" y="4924965"/>
            <a:ext cx="6943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Che venga data piena attuazione al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DPCM 15.09.2021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che venga garantita la pubblicazione sul sito di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ItaliaDomani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con cadenza almeno trimestrale, dei dati relativi 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tutti i progetti,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oltre che dei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milestone e target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e dei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bandi e avvisi.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2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057275" y="831330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ULTERIORI MOTIVI DI PREOCCUPAZIONE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BB829FB-1A6B-63DD-FB85-FB4BC477D0B5}"/>
              </a:ext>
            </a:extLst>
          </p:cNvPr>
          <p:cNvSpPr/>
          <p:nvPr/>
        </p:nvSpPr>
        <p:spPr>
          <a:xfrm>
            <a:off x="2000250" y="2066923"/>
            <a:ext cx="2933700" cy="136207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DECRETO PNRR 3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913D5C4-CE63-D02F-12C1-6C2F20FC30C3}"/>
              </a:ext>
            </a:extLst>
          </p:cNvPr>
          <p:cNvSpPr/>
          <p:nvPr/>
        </p:nvSpPr>
        <p:spPr>
          <a:xfrm>
            <a:off x="7258050" y="2066923"/>
            <a:ext cx="2933700" cy="136207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NUOVO CODICE DEI CONTRATTI PUBBLICI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988D6-B081-C78B-603A-41D951E2591C}"/>
              </a:ext>
            </a:extLst>
          </p:cNvPr>
          <p:cNvSpPr txBox="1"/>
          <p:nvPr/>
        </p:nvSpPr>
        <p:spPr>
          <a:xfrm>
            <a:off x="893827" y="4343311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RESTRINGIMENTO SPAZI DI PARTECIPAZIONE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NESSUN IMPEGNO SULLA TRASPARENZA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 RICORSO AI POTERI SOSTITUTIVI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ABOLIZIONE DELLE PROCEDURE AMBIENTALI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E0C5F3B-27D9-282F-CA62-6C5B6B461A80}"/>
              </a:ext>
            </a:extLst>
          </p:cNvPr>
          <p:cNvSpPr txBox="1"/>
          <p:nvPr/>
        </p:nvSpPr>
        <p:spPr>
          <a:xfrm>
            <a:off x="6726148" y="4323940"/>
            <a:ext cx="4345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DEPAUPERAMENTO DEL DIBATTITO PUBBLICO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PASSI INDIETRO RISPETTO ALLA TRASPARENZA</a:t>
            </a:r>
          </a:p>
        </p:txBody>
      </p:sp>
    </p:spTree>
    <p:extLst>
      <p:ext uri="{BB962C8B-B14F-4D97-AF65-F5344CB8AC3E}">
        <p14:creationId xmlns:p14="http://schemas.microsoft.com/office/powerpoint/2010/main" val="343789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QUALI GLI STRUMENTI PER MONITORARE IL PNRR</a:t>
            </a:r>
          </a:p>
        </p:txBody>
      </p:sp>
      <p:pic>
        <p:nvPicPr>
          <p:cNvPr id="2050" name="Picture 2" descr="Italia Domani, il Piano Nazionale di Ripresa e Resilienza | mit">
            <a:extLst>
              <a:ext uri="{FF2B5EF4-FFF2-40B4-BE49-F238E27FC236}">
                <a16:creationId xmlns:a16="http://schemas.microsoft.com/office/drawing/2014/main" id="{54394201-E394-CE93-28C7-F6BF864D4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2193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penPNRR, il tuo accesso personalizzato al Piano nazionale di ripresa e  resilienza - Openpolis">
            <a:extLst>
              <a:ext uri="{FF2B5EF4-FFF2-40B4-BE49-F238E27FC236}">
                <a16:creationId xmlns:a16="http://schemas.microsoft.com/office/drawing/2014/main" id="{3832EAD8-5B8A-202F-819D-E464ECFA3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060" y="2495550"/>
            <a:ext cx="33242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penCUP - Home Page">
            <a:extLst>
              <a:ext uri="{FF2B5EF4-FFF2-40B4-BE49-F238E27FC236}">
                <a16:creationId xmlns:a16="http://schemas.microsoft.com/office/drawing/2014/main" id="{27DF5B2C-E010-9CD5-7686-59E3A444D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52" y="4871292"/>
            <a:ext cx="1893887" cy="134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e 7">
            <a:extLst>
              <a:ext uri="{FF2B5EF4-FFF2-40B4-BE49-F238E27FC236}">
                <a16:creationId xmlns:a16="http://schemas.microsoft.com/office/drawing/2014/main" id="{2D2A9377-A23A-9BCD-F5FB-03CF735A403D}"/>
              </a:ext>
            </a:extLst>
          </p:cNvPr>
          <p:cNvSpPr/>
          <p:nvPr/>
        </p:nvSpPr>
        <p:spPr>
          <a:xfrm>
            <a:off x="4669472" y="4871292"/>
            <a:ext cx="2853055" cy="12507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SITI ISTITUZIONALI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751CAE15-D775-91F8-35F6-AAB10AEB71CF}"/>
              </a:ext>
            </a:extLst>
          </p:cNvPr>
          <p:cNvSpPr/>
          <p:nvPr/>
        </p:nvSpPr>
        <p:spPr>
          <a:xfrm>
            <a:off x="7522527" y="5373216"/>
            <a:ext cx="1152525" cy="24690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6" name="Picture 8" descr="Ministero dell'interno - Circolari - Leggi-Circolari - Normative - Asaps.it  Il Portale della Sicurezza Stradale">
            <a:extLst>
              <a:ext uri="{FF2B5EF4-FFF2-40B4-BE49-F238E27FC236}">
                <a16:creationId xmlns:a16="http://schemas.microsoft.com/office/drawing/2014/main" id="{02EE3464-A85F-AD97-DDCC-630ACC283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52" y="461010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48EEE4C-C448-B396-76A0-9DC2BD8449E3}"/>
              </a:ext>
            </a:extLst>
          </p:cNvPr>
          <p:cNvSpPr txBox="1"/>
          <p:nvPr/>
        </p:nvSpPr>
        <p:spPr>
          <a:xfrm>
            <a:off x="1322452" y="3952875"/>
            <a:ext cx="3059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/>
              <a:t>https://italiadomani.gov.it/it/home.html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E50B419-5C7D-6ED4-7F5E-CA04C6086DA6}"/>
              </a:ext>
            </a:extLst>
          </p:cNvPr>
          <p:cNvSpPr txBox="1"/>
          <p:nvPr/>
        </p:nvSpPr>
        <p:spPr>
          <a:xfrm>
            <a:off x="6381750" y="3924946"/>
            <a:ext cx="3059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https://openpnrr.it/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596F6CE-5FBF-25A1-E3A4-A61F2E090F8D}"/>
              </a:ext>
            </a:extLst>
          </p:cNvPr>
          <p:cNvSpPr txBox="1"/>
          <p:nvPr/>
        </p:nvSpPr>
        <p:spPr>
          <a:xfrm>
            <a:off x="739871" y="6215807"/>
            <a:ext cx="305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https://opencup.gov.it/-/online-il-nuovo-dataset-opencup-sulle-tematica-pnrr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8BB64AC-811D-315A-CDA7-0ABAF89708DE}"/>
              </a:ext>
            </a:extLst>
          </p:cNvPr>
          <p:cNvSpPr txBox="1"/>
          <p:nvPr/>
        </p:nvSpPr>
        <p:spPr>
          <a:xfrm>
            <a:off x="4951444" y="6215807"/>
            <a:ext cx="619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https://dait.interno.gov.it/finanza-locale/documentazione/decreto-22-aprile-2022</a:t>
            </a:r>
          </a:p>
        </p:txBody>
      </p:sp>
    </p:spTree>
    <p:extLst>
      <p:ext uri="{BB962C8B-B14F-4D97-AF65-F5344CB8AC3E}">
        <p14:creationId xmlns:p14="http://schemas.microsoft.com/office/powerpoint/2010/main" val="1000094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225" y="2895600"/>
            <a:ext cx="10861549" cy="1562100"/>
          </a:xfrm>
        </p:spPr>
        <p:txBody>
          <a:bodyPr>
            <a:normAutofit/>
          </a:bodyPr>
          <a:lstStyle/>
          <a:p>
            <a:r>
              <a:rPr lang="it-IT" sz="4000" dirty="0"/>
              <a:t>PNRR E ROMA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758952" y="242455"/>
            <a:ext cx="10674096" cy="3432944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B1EE5A7-137C-AAE7-8DAE-92C9984BF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5909444"/>
            <a:ext cx="178422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B42A2C3-22DB-FD70-212A-AC5B75647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6" y="5757044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F8A3D6E7-7912-09A2-42D1-8661476E4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73" y="5757044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0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LA GOVERNANCE DI ROMA DEL PNRR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69D0F09-BEB1-407D-3EA7-84CB0F9F1B76}"/>
              </a:ext>
            </a:extLst>
          </p:cNvPr>
          <p:cNvSpPr/>
          <p:nvPr/>
        </p:nvSpPr>
        <p:spPr>
          <a:xfrm>
            <a:off x="2571750" y="1895477"/>
            <a:ext cx="3124200" cy="1038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Dipartimento Pianificazione Strategica e P.N.R.R.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9A9235-E612-09C1-9752-DFAB41BE3269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133850" y="2933700"/>
            <a:ext cx="0" cy="1181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817A21C-5B0D-0C05-0D70-5A44FF1B1B37}"/>
              </a:ext>
            </a:extLst>
          </p:cNvPr>
          <p:cNvCxnSpPr/>
          <p:nvPr/>
        </p:nvCxnSpPr>
        <p:spPr>
          <a:xfrm>
            <a:off x="2590800" y="4124325"/>
            <a:ext cx="3105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ED5F2A6E-92FE-B675-EE61-82ACDA11ED39}"/>
              </a:ext>
            </a:extLst>
          </p:cNvPr>
          <p:cNvCxnSpPr/>
          <p:nvPr/>
        </p:nvCxnSpPr>
        <p:spPr>
          <a:xfrm>
            <a:off x="2590800" y="4124325"/>
            <a:ext cx="0" cy="514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D9C7401-877C-4DB5-666A-7338FECE4B09}"/>
              </a:ext>
            </a:extLst>
          </p:cNvPr>
          <p:cNvCxnSpPr>
            <a:cxnSpLocks/>
          </p:cNvCxnSpPr>
          <p:nvPr/>
        </p:nvCxnSpPr>
        <p:spPr>
          <a:xfrm>
            <a:off x="5695950" y="4124325"/>
            <a:ext cx="0" cy="514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id="{0699394D-D672-439D-169B-6102590BC07A}"/>
              </a:ext>
            </a:extLst>
          </p:cNvPr>
          <p:cNvSpPr/>
          <p:nvPr/>
        </p:nvSpPr>
        <p:spPr>
          <a:xfrm>
            <a:off x="1647826" y="4638674"/>
            <a:ext cx="1847848" cy="1419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Direzione P.N.R.R. e Finanziamenti Europei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9BC1F5D5-66A7-C578-E3ED-B51649801E3C}"/>
              </a:ext>
            </a:extLst>
          </p:cNvPr>
          <p:cNvSpPr/>
          <p:nvPr/>
        </p:nvSpPr>
        <p:spPr>
          <a:xfrm>
            <a:off x="4772026" y="4657724"/>
            <a:ext cx="1847848" cy="1400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Direzione Pianificazione Strategica Monitoraggio e Valutazione degli Interventi</a:t>
            </a:r>
          </a:p>
        </p:txBody>
      </p:sp>
      <p:sp>
        <p:nvSpPr>
          <p:cNvPr id="32" name="Freccia a destra 31">
            <a:extLst>
              <a:ext uri="{FF2B5EF4-FFF2-40B4-BE49-F238E27FC236}">
                <a16:creationId xmlns:a16="http://schemas.microsoft.com/office/drawing/2014/main" id="{00B9C65D-A878-2FFD-9325-AD988A4B6AC6}"/>
              </a:ext>
            </a:extLst>
          </p:cNvPr>
          <p:cNvSpPr/>
          <p:nvPr/>
        </p:nvSpPr>
        <p:spPr>
          <a:xfrm>
            <a:off x="6886574" y="3781430"/>
            <a:ext cx="1438277" cy="333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D50F38A4-9B31-B612-C065-9C4219D30577}"/>
              </a:ext>
            </a:extLst>
          </p:cNvPr>
          <p:cNvSpPr/>
          <p:nvPr/>
        </p:nvSpPr>
        <p:spPr>
          <a:xfrm>
            <a:off x="8696325" y="3429000"/>
            <a:ext cx="3124200" cy="1038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COMMISSIONE SPECIALE P.N.R.R.</a:t>
            </a:r>
          </a:p>
        </p:txBody>
      </p:sp>
    </p:spTree>
    <p:extLst>
      <p:ext uri="{BB962C8B-B14F-4D97-AF65-F5344CB8AC3E}">
        <p14:creationId xmlns:p14="http://schemas.microsoft.com/office/powerpoint/2010/main" val="126512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LE RISORSE TOTALI DEL PNRR PER ROMA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212788" y="2936297"/>
            <a:ext cx="2718151" cy="193790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1.376 MLD €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297 INVESTIMENTI</a:t>
            </a:r>
          </a:p>
        </p:txBody>
      </p:sp>
      <p:sp>
        <p:nvSpPr>
          <p:cNvPr id="4" name="Segno di addizione 3">
            <a:extLst>
              <a:ext uri="{FF2B5EF4-FFF2-40B4-BE49-F238E27FC236}">
                <a16:creationId xmlns:a16="http://schemas.microsoft.com/office/drawing/2014/main" id="{87BA505F-53BF-F64D-D36D-F66D13831BC6}"/>
              </a:ext>
            </a:extLst>
          </p:cNvPr>
          <p:cNvSpPr/>
          <p:nvPr/>
        </p:nvSpPr>
        <p:spPr>
          <a:xfrm>
            <a:off x="3313177" y="3571874"/>
            <a:ext cx="628650" cy="6572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FC00D1B-2C76-0F9E-19F9-C2EFF03AAF35}"/>
              </a:ext>
            </a:extLst>
          </p:cNvPr>
          <p:cNvSpPr/>
          <p:nvPr/>
        </p:nvSpPr>
        <p:spPr>
          <a:xfrm>
            <a:off x="4133851" y="1876427"/>
            <a:ext cx="1438274" cy="741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PROGETTI GIÀ PREVISTI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4D0E05C-D06C-CD56-42BE-88143922BF37}"/>
              </a:ext>
            </a:extLst>
          </p:cNvPr>
          <p:cNvSpPr/>
          <p:nvPr/>
        </p:nvSpPr>
        <p:spPr>
          <a:xfrm>
            <a:off x="4133851" y="3058392"/>
            <a:ext cx="1438274" cy="741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CAPUT MUNDI 500 MLN €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5001864-8DFB-788A-220E-F23480BF5139}"/>
              </a:ext>
            </a:extLst>
          </p:cNvPr>
          <p:cNvSpPr/>
          <p:nvPr/>
        </p:nvSpPr>
        <p:spPr>
          <a:xfrm>
            <a:off x="4133851" y="4240357"/>
            <a:ext cx="1438274" cy="741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CINECITTÀ 300 MLN €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AB83ACF4-CE52-DFD0-F622-E65A12A205E6}"/>
              </a:ext>
            </a:extLst>
          </p:cNvPr>
          <p:cNvSpPr/>
          <p:nvPr/>
        </p:nvSpPr>
        <p:spPr>
          <a:xfrm>
            <a:off x="4133851" y="5422322"/>
            <a:ext cx="1438274" cy="741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ROMA TECHNOPOLE 110 MLN €</a:t>
            </a:r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82131574-DCE2-22D9-7700-C96C18298322}"/>
              </a:ext>
            </a:extLst>
          </p:cNvPr>
          <p:cNvSpPr/>
          <p:nvPr/>
        </p:nvSpPr>
        <p:spPr>
          <a:xfrm rot="16200000">
            <a:off x="7043738" y="3496646"/>
            <a:ext cx="581025" cy="906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C0AF9F72-E2C4-D247-5A5E-B8EF1A28357C}"/>
              </a:ext>
            </a:extLst>
          </p:cNvPr>
          <p:cNvSpPr/>
          <p:nvPr/>
        </p:nvSpPr>
        <p:spPr>
          <a:xfrm>
            <a:off x="8609361" y="2992581"/>
            <a:ext cx="2390775" cy="19145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tx1"/>
                </a:solidFill>
              </a:rPr>
              <a:t>2.619 MLD € </a:t>
            </a:r>
          </a:p>
          <a:p>
            <a:pPr algn="ctr"/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CD919C3-8FEC-7CD3-D4D4-05DB8DEF2130}"/>
              </a:ext>
            </a:extLst>
          </p:cNvPr>
          <p:cNvSpPr txBox="1"/>
          <p:nvPr/>
        </p:nvSpPr>
        <p:spPr>
          <a:xfrm>
            <a:off x="2362201" y="6303616"/>
            <a:ext cx="7600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È possibile trovare molte informazioni su Roma e PNRR al seguente link: </a:t>
            </a:r>
            <a:r>
              <a:rPr lang="it-IT" sz="1200" dirty="0">
                <a:hlinkClick r:id="rId3"/>
              </a:rPr>
              <a:t>https://www.comune.roma.it/web-resources/cms/documents/Relazione_II_semestre_2022_Commissione_Speciale_PNRR.pdf</a:t>
            </a:r>
            <a:r>
              <a:rPr lang="it-IT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112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14450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FINANZIAMENTI PNRR ROMA - DICEMBRE 2022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18367E6-10C8-1E51-5780-809024D72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1737360"/>
            <a:ext cx="10077450" cy="479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5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D4400328-3F95-7E42-8E4A-A220DE5F2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20267"/>
              </p:ext>
            </p:extLst>
          </p:nvPr>
        </p:nvGraphicFramePr>
        <p:xfrm>
          <a:off x="752476" y="1742281"/>
          <a:ext cx="10667999" cy="504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0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553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MUNICIPIO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DESCRIZIONE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Struttura</a:t>
                      </a:r>
                      <a:r>
                        <a:rPr sz="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Rìferimento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INVE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NCE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r>
                        <a:rPr sz="10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4.0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Inv.1.1.3(Migliorare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Argentina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Largo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Torre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Argentina,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52,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00186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 marR="78740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 C1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3.3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(Piano 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messa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sicurezza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riqualificazione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’e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izia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stica)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marR="70485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PROGETTO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NATIVO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PNRR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Regina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Elena,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Infanzia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Primaria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Regina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Elena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Puglie (Adeguamento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Sismico)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674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53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PROGETTO NON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NATIVO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PNRR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PLESSO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SCOLASTICO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"REGINA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in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sicurezza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riqualificazione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MARGHERITA"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VIA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MADONNA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DELL'ORTO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(Miglioramento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Sismico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958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701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’e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izia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stica)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,Messa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Sicurezza,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Adeguamento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Antincendio)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418">
                <a:tc>
                  <a:txBody>
                    <a:bodyPr/>
                    <a:lstStyle/>
                    <a:p>
                      <a:pPr marL="10160" algn="ctr">
                        <a:lnSpc>
                          <a:spcPts val="530"/>
                        </a:lnSpc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PROGETTO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NATIVO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PNRR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"VITTORINO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FELTRE"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in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sicurezza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riqualificazione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Carine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2,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Sec.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G.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Mazzini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(Miglioramento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Sismico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,Messa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311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110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’e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izia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Sicurezza,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Adeguamento Antincendio)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9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 marR="504190">
                        <a:lnSpc>
                          <a:spcPct val="107300"/>
                        </a:lnSpc>
                        <a:spcBef>
                          <a:spcPts val="409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M5 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presso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“Istituto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IV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novembre”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sede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Elementare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Elsa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Morante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sito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Alessandro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Volta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41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250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58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Castro Pretorio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Termini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MOBILITA'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SOSTENIBILE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TRASPORTI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586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776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81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C8E15C-0825-A034-507B-FC5FDACF3E82}"/>
              </a:ext>
            </a:extLst>
          </p:cNvPr>
          <p:cNvSpPr txBox="1"/>
          <p:nvPr/>
        </p:nvSpPr>
        <p:spPr>
          <a:xfrm>
            <a:off x="685799" y="871835"/>
            <a:ext cx="112490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600" b="0" i="0" u="none" strike="noStrike" baseline="0" dirty="0">
                <a:latin typeface="Raleway-Regular"/>
              </a:rPr>
              <a:t>La scuola di monitoraggio prevederà </a:t>
            </a:r>
            <a:r>
              <a:rPr lang="it-IT" sz="1600" b="1" i="0" u="none" strike="noStrike" baseline="0" dirty="0">
                <a:latin typeface="Raleway-Bold"/>
              </a:rPr>
              <a:t>5 incontri formativi </a:t>
            </a:r>
            <a:r>
              <a:rPr lang="it-IT" sz="1600" b="0" i="0" u="none" strike="noStrike" baseline="0" dirty="0">
                <a:latin typeface="Raleway-Regular"/>
              </a:rPr>
              <a:t>che si svolgeranno </a:t>
            </a:r>
            <a:r>
              <a:rPr lang="it-IT" sz="1600" b="1" i="0" u="none" strike="noStrike" baseline="0" dirty="0">
                <a:latin typeface="Raleway-Bold"/>
              </a:rPr>
              <a:t>ogni venerdì dalle 17.00 alle 19.00</a:t>
            </a:r>
            <a:endParaRPr lang="it-IT" sz="16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80E6782-B194-C3B5-CE39-9A23218EEBC2}"/>
              </a:ext>
            </a:extLst>
          </p:cNvPr>
          <p:cNvSpPr txBox="1"/>
          <p:nvPr/>
        </p:nvSpPr>
        <p:spPr>
          <a:xfrm>
            <a:off x="685798" y="1239471"/>
            <a:ext cx="95535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1" i="0" u="sng" strike="noStrike" baseline="0" dirty="0">
                <a:solidFill>
                  <a:srgbClr val="000000"/>
                </a:solidFill>
                <a:latin typeface="Raleway-Bold"/>
              </a:rPr>
              <a:t>1° incontro - venerdì 28 aprile</a:t>
            </a:r>
          </a:p>
          <a:p>
            <a:pPr algn="l"/>
            <a:r>
              <a:rPr lang="it-IT" sz="1400" b="0" i="0" u="none" strike="noStrike" baseline="0" dirty="0">
                <a:solidFill>
                  <a:srgbClr val="2756B5"/>
                </a:solidFill>
                <a:latin typeface="Raleway-Regular"/>
              </a:rPr>
              <a:t>Introduzione generale ai progetti PNRR locali e al loro monitoraggio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b="0" i="0" u="none" strike="noStrike" baseline="0" dirty="0">
                <a:latin typeface="Raleway-Regular"/>
              </a:rPr>
              <a:t>Introduzione al PNRR e all’Osservatorio Civico (a cura di ActionAid)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b="0" i="0" u="none" strike="noStrike" baseline="0" dirty="0">
                <a:latin typeface="Raleway-Regular"/>
              </a:rPr>
              <a:t>Introduzione al monitoraggio civico (a cura di </a:t>
            </a:r>
            <a:r>
              <a:rPr lang="it-IT" sz="1400" b="0" i="0" u="none" strike="noStrike" baseline="0" dirty="0" err="1">
                <a:latin typeface="Raleway-Regular"/>
              </a:rPr>
              <a:t>Monithon</a:t>
            </a:r>
            <a:r>
              <a:rPr lang="it-IT" sz="1400" b="0" i="0" u="none" strike="noStrike" baseline="0" dirty="0">
                <a:latin typeface="Raleway-Regular"/>
              </a:rPr>
              <a:t>)</a:t>
            </a:r>
            <a:endParaRPr lang="it-IT" sz="14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D1265DA-A315-DE49-FFE9-ED47EFC8D44F}"/>
              </a:ext>
            </a:extLst>
          </p:cNvPr>
          <p:cNvSpPr txBox="1"/>
          <p:nvPr/>
        </p:nvSpPr>
        <p:spPr>
          <a:xfrm>
            <a:off x="709609" y="2222660"/>
            <a:ext cx="1105852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1" i="0" u="sng" strike="noStrike" baseline="0" dirty="0">
                <a:solidFill>
                  <a:srgbClr val="000000"/>
                </a:solidFill>
                <a:latin typeface="Raleway-Bold"/>
              </a:rPr>
              <a:t>2° incontro - venerdì 5 maggio</a:t>
            </a:r>
          </a:p>
          <a:p>
            <a:pPr algn="l"/>
            <a:r>
              <a:rPr lang="it-IT" sz="1400" b="0" i="0" u="none" strike="noStrike" baseline="0" dirty="0">
                <a:solidFill>
                  <a:srgbClr val="2756B5"/>
                </a:solidFill>
                <a:latin typeface="Raleway-Regular"/>
              </a:rPr>
              <a:t>Pochi dati e dove trovarli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b="0" i="0" u="none" strike="noStrike" baseline="0" dirty="0">
                <a:latin typeface="Raleway-Regular"/>
              </a:rPr>
              <a:t>L'esiguità dei dati pubblici sul PNRR e un'introduzione ad alcune banche dati correlate (</a:t>
            </a:r>
            <a:r>
              <a:rPr lang="it-IT" sz="1400" b="0" i="0" u="none" strike="noStrike" baseline="0" dirty="0" err="1">
                <a:latin typeface="Raleway-Regular"/>
              </a:rPr>
              <a:t>OpenCUP</a:t>
            </a:r>
            <a:r>
              <a:rPr lang="it-IT" sz="1400" b="0" i="0" u="none" strike="noStrike" baseline="0" dirty="0">
                <a:latin typeface="Raleway-Regular"/>
              </a:rPr>
              <a:t> e di ANAC) (a cura di </a:t>
            </a:r>
            <a:r>
              <a:rPr lang="it-IT" sz="1400" b="0" i="0" u="none" strike="noStrike" baseline="0" dirty="0" err="1">
                <a:latin typeface="Raleway-Regular"/>
              </a:rPr>
              <a:t>OnData</a:t>
            </a:r>
            <a:r>
              <a:rPr lang="it-IT" sz="1400" b="0" i="0" u="none" strike="noStrike" baseline="0" dirty="0">
                <a:latin typeface="Raleway-Regular"/>
              </a:rPr>
              <a:t> e Dati Bene Comune)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b="0" i="0" u="none" strike="noStrike" baseline="0" dirty="0">
                <a:latin typeface="Raleway-Regular"/>
              </a:rPr>
              <a:t>La piattaforma OPENPNRR (a cura di Fondazione Openpolis)</a:t>
            </a:r>
            <a:endParaRPr lang="it-IT" sz="14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AADFD8B-A7A9-D044-CB79-0FF78773F1F4}"/>
              </a:ext>
            </a:extLst>
          </p:cNvPr>
          <p:cNvSpPr txBox="1"/>
          <p:nvPr/>
        </p:nvSpPr>
        <p:spPr>
          <a:xfrm>
            <a:off x="695322" y="3421293"/>
            <a:ext cx="1101090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1" i="0" u="sng" strike="noStrike" baseline="0" dirty="0">
                <a:solidFill>
                  <a:srgbClr val="000000"/>
                </a:solidFill>
                <a:latin typeface="Raleway-Bold"/>
              </a:rPr>
              <a:t>3° incontro - venerdì 12 maggio</a:t>
            </a:r>
          </a:p>
          <a:p>
            <a:pPr algn="l"/>
            <a:r>
              <a:rPr lang="it-IT" sz="1400" b="0" i="0" u="none" strike="noStrike" baseline="0" dirty="0">
                <a:solidFill>
                  <a:srgbClr val="2756B5"/>
                </a:solidFill>
                <a:latin typeface="Raleway-Regular"/>
              </a:rPr>
              <a:t>Gli strumenti del monitoraggio e la richiesta di dati e atti mancati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dirty="0"/>
              <a:t>Pianificare un percorso di monitoraggio civico di un progetto PNRR: le informazioni da avere e le fasi da seguire per compilare il report (a cura di </a:t>
            </a:r>
            <a:r>
              <a:rPr lang="it-IT" sz="1400" dirty="0" err="1"/>
              <a:t>Monithon</a:t>
            </a:r>
            <a:r>
              <a:rPr lang="it-IT" sz="1400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400" dirty="0"/>
              <a:t>Il FOIA e l’accesso civico agli atti (a cura di ActionAid e di Cittadinanzattiva)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B438AEB-9F39-3BC4-CE12-3E9E6D5734F2}"/>
              </a:ext>
            </a:extLst>
          </p:cNvPr>
          <p:cNvSpPr txBox="1"/>
          <p:nvPr/>
        </p:nvSpPr>
        <p:spPr>
          <a:xfrm>
            <a:off x="685798" y="4619926"/>
            <a:ext cx="109347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1" i="0" u="sng" strike="noStrike" baseline="0" dirty="0">
                <a:solidFill>
                  <a:srgbClr val="000000"/>
                </a:solidFill>
                <a:latin typeface="Raleway-Bold"/>
              </a:rPr>
              <a:t>4° incontro - venerdì 19 maggio</a:t>
            </a:r>
          </a:p>
          <a:p>
            <a:pPr algn="l"/>
            <a:r>
              <a:rPr lang="it-IT" sz="1400" b="0" i="0" u="none" strike="noStrike" baseline="0" dirty="0">
                <a:solidFill>
                  <a:srgbClr val="2756B5"/>
                </a:solidFill>
                <a:latin typeface="Raleway-Regular"/>
              </a:rPr>
              <a:t>Il Lobbying Civico: una forma inedita di partecipazione politica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  <a:latin typeface="Raleway-Regular"/>
              </a:rPr>
              <a:t>Lezione sul lobbying civico ed esercitazione su mappatura degli stakeholders e tecniche di scrittura di un Position Paper sulle opere da monitorare (a cura di The Good Lobby)</a:t>
            </a:r>
            <a:endParaRPr lang="it-IT" sz="14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B195905-50BC-4E08-F90D-BBBD032745B1}"/>
              </a:ext>
            </a:extLst>
          </p:cNvPr>
          <p:cNvSpPr txBox="1"/>
          <p:nvPr/>
        </p:nvSpPr>
        <p:spPr>
          <a:xfrm>
            <a:off x="685798" y="5560069"/>
            <a:ext cx="112490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1" i="0" u="sng" strike="noStrike" baseline="0" dirty="0">
                <a:solidFill>
                  <a:srgbClr val="000000"/>
                </a:solidFill>
                <a:latin typeface="Raleway-Bold"/>
              </a:rPr>
              <a:t>5° incontro - venerdì 26 maggio</a:t>
            </a:r>
          </a:p>
          <a:p>
            <a:pPr algn="l"/>
            <a:r>
              <a:rPr lang="it-IT" sz="1400" b="0" i="0" u="none" strike="noStrike" baseline="0" dirty="0">
                <a:solidFill>
                  <a:srgbClr val="2756B5"/>
                </a:solidFill>
                <a:latin typeface="Raleway-Regular"/>
              </a:rPr>
              <a:t>Workshop tematico su Missione 6 Salute: PNRR</a:t>
            </a:r>
          </a:p>
          <a:p>
            <a:pPr algn="l"/>
            <a:r>
              <a:rPr lang="it-IT" sz="1400" b="0" i="0" u="none" strike="noStrike" baseline="0" dirty="0">
                <a:solidFill>
                  <a:srgbClr val="000000"/>
                </a:solidFill>
                <a:latin typeface="Raleway-Regular"/>
              </a:rPr>
              <a:t>Case della Comunità, Ospedali di Comunità e Centrali Operative Territoriali: la mappatura di Cittadinanzattiva (a cura di Cittadinanzattiva)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452171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55393B4-991C-6AD8-E182-36852217B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77573"/>
              </p:ext>
            </p:extLst>
          </p:nvPr>
        </p:nvGraphicFramePr>
        <p:xfrm>
          <a:off x="870203" y="1857375"/>
          <a:ext cx="10550270" cy="275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3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tabLst>
                          <a:tab pos="700405" algn="l"/>
                        </a:tabLst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1	Digitalizzazione,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Globe Theatre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Largo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Aqua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Felix,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00197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Torlonia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Lazzaro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Spallanzani,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1A,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00161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7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1.1.3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(Migliorare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dell’Opera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Piazza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Beniamino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Gigli,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00184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Casa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Cinema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Largo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Marcello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Mastroianni,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 Digitalizzazione,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726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II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2.3.2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(Protezione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valorizzazione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parchi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 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Parco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Ada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II stralcio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TUTELA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AMBIENTALE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giardini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storici)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restauro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sicurezza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degli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immobili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all'interno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755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625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56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45"/>
                        </a:lnSpc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 Ada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09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TUTELA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AMBIENTALE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150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040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5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5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Manutenzione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straordinaria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alcuni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tratti 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viali all'interno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3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razion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urbana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patrimonio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vegetazionale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016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190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A32103A2-26A3-EE5B-E9C8-911C89A0D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11249"/>
              </p:ext>
            </p:extLst>
          </p:nvPr>
        </p:nvGraphicFramePr>
        <p:xfrm>
          <a:off x="870203" y="4709162"/>
          <a:ext cx="10550270" cy="1767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92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III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 C1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Asilo 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Settebagni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Maremma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costruzioni)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€1.995.166,66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Ammesso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5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4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107314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CICLOVIE URBANE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adot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nti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88925" marR="24765" indent="-254635">
                        <a:lnSpc>
                          <a:spcPct val="1073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TRASPORTI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940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86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04DB46A2-FCFA-AB86-75D5-784C8A32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84309"/>
              </p:ext>
            </p:extLst>
          </p:nvPr>
        </p:nvGraphicFramePr>
        <p:xfrm>
          <a:off x="755903" y="1952625"/>
          <a:ext cx="10664573" cy="4429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9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241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IV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-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 marR="51435">
                        <a:lnSpc>
                          <a:spcPct val="10730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C1.1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1.1 LINEA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8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4604" marR="224154">
                        <a:lnSpc>
                          <a:spcPct val="1073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Tedeschi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Achille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Tedeschi)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UTI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758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7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4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 marR="299720">
                        <a:lnSpc>
                          <a:spcPct val="10730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Ecologica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(Efficienza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energetica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8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riqualificazione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edifici)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40"/>
                        </a:lnSpc>
                        <a:spcBef>
                          <a:spcPts val="45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(Efficientamento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energetico)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604" marR="121920">
                        <a:lnSpc>
                          <a:spcPct val="1073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Intervento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efficientamento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energetico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sugli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edifici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ERP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siti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in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Via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S.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Satta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Edifici 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B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14.900.000,00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7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3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4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-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5240" marR="107314">
                        <a:lnSpc>
                          <a:spcPct val="10730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ciclistica) </a:t>
                      </a:r>
                      <a:r>
                        <a:rPr sz="8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CICLOVIE URBANE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Monti Pietralata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- Stazione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Tiburtina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88925" marR="24765" indent="-254635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ILITA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TRASPORTI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510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9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2222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Scuola dell’Infanzia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Palenco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I.C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10" dirty="0">
                          <a:latin typeface="Calibri"/>
                          <a:cs typeface="Calibri"/>
                        </a:rPr>
                        <a:t>"G.</a:t>
                      </a:r>
                      <a:r>
                        <a:rPr sz="800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10" dirty="0">
                          <a:latin typeface="Calibri"/>
                          <a:cs typeface="Calibri"/>
                        </a:rPr>
                        <a:t>Palombini"</a:t>
                      </a:r>
                      <a:r>
                        <a:rPr sz="800" i="1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Liberato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Palenco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n°60/62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(riqualificazione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funzionale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sicurezza)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V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€ 4.368.000,00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Ammesso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9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1.1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asili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scuole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servizi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di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educazione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 cura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la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prima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infanzia)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sezione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ponte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"Fabio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Filzi"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Frantoio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n°46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(Riqualificazione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funzionale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sicurezza)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V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639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7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1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80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3.1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(Sport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inclusione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sociale)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Impianto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sportivo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Valentina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Caruso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Largo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Chiaro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Davanzati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12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impianti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esistenti)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Cluster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2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ANDI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ENTI,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880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7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9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.1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8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3746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sugli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immobili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E.R.P.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Sebastiano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Satta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Piazza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Balsamo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Crivelli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410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000</a:t>
                      </a: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732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CCA5B1D-0765-75CE-B892-F0D768743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91354"/>
              </p:ext>
            </p:extLst>
          </p:nvPr>
        </p:nvGraphicFramePr>
        <p:xfrm>
          <a:off x="917828" y="2018793"/>
          <a:ext cx="10416921" cy="3915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4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141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V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 marR="125095">
                        <a:lnSpc>
                          <a:spcPct val="107300"/>
                        </a:lnSpc>
                        <a:spcBef>
                          <a:spcPts val="2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407670">
                        <a:lnSpc>
                          <a:spcPct val="1073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1.1.3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(Migliorare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 musei)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Biblioteca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Quarticciolo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Castellaneta,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10,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00171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5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5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55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55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550" dirty="0">
                          <a:latin typeface="Calibri"/>
                          <a:cs typeface="Calibri"/>
                        </a:rPr>
                        <a:t>00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5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Cinema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Aquila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l'Aquila,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66/74,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00176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Roma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6667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 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Severini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Collatina)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781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0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0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sugli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immobili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E.R.P.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Capitolini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zona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Gordiani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7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E1DC3B-263D-ED87-9667-4438EF2C9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17474"/>
              </p:ext>
            </p:extLst>
          </p:nvPr>
        </p:nvGraphicFramePr>
        <p:xfrm>
          <a:off x="641603" y="1781175"/>
          <a:ext cx="10778871" cy="4889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8781"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VI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5143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marR="102235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Corcolle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Ripatransone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Petriolo)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591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501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7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69850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 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dell’impianto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selezione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valorizzazione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carta/cartone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MML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Rocca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Cencia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MTE11B_ (via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Rocca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Cencia)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€ 20.534.125</a:t>
                      </a:r>
                      <a:r>
                        <a:rPr sz="1000" spc="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presente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 marR="6350" algn="ctr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nella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proposta 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graduatoria </a:t>
                      </a:r>
                      <a:r>
                        <a:rPr sz="1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n.183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30.09.2022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MITE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128270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infanzia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Zona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Lunghezza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Don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Ruggero Caputo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PAU-MUN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VI-DIP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CSIMU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64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2.513.430,56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AMMESSO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33985" marR="121920" indent="-1270" algn="ctr">
                        <a:lnSpc>
                          <a:spcPct val="1073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CON RISERVA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ODULAZ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Q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19050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Zona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C21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Lunghezzina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Capestrano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64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2.650.838,40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AMMESSO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33985" marR="121920" indent="-1270" algn="ctr">
                        <a:lnSpc>
                          <a:spcPct val="1073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CON RISERVA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ODULAZ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Q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6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Materna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tre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sezioni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"Località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Finocchio"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Valderice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(Nuo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costruz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U-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232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6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5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12890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housing sociale) </a:t>
                      </a:r>
                      <a:r>
                        <a:rPr sz="10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PinQuA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 marR="86995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Rigenerazione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urbana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edilizia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comparto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Edilizia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Economica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Popolare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R5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Bella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Monaca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PINQUA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333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704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TOTALE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29.000.000,00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Finanziamento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15.000.000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(€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14.000.000,00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finanziato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Roma Capitale)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6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presso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Materna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Pozzi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Curtis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142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475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6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 marR="504190">
                        <a:lnSpc>
                          <a:spcPct val="107300"/>
                        </a:lnSpc>
                        <a:spcBef>
                          <a:spcPts val="2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M5 C2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.2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(PUI)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Bella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Monaca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Vergata</a:t>
                      </a:r>
                      <a:r>
                        <a:rPr sz="1000" spc="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efficientamento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energetico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comparto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R5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57.394.210,00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6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Bella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Monaca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Vergata</a:t>
                      </a:r>
                      <a:r>
                        <a:rPr sz="1000" spc="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Piste ciclabili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spazio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pubblico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22.479.695,00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581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CDE22C38-092C-8883-4D7E-10C9A8878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78699"/>
              </p:ext>
            </p:extLst>
          </p:nvPr>
        </p:nvGraphicFramePr>
        <p:xfrm>
          <a:off x="717803" y="1905385"/>
          <a:ext cx="10702672" cy="1895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Palestra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Secondaria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Primo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Grado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Palestra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BI.C."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Milane</a:t>
                      </a:r>
                      <a:r>
                        <a:rPr sz="550" i="1" spc="-10" dirty="0">
                          <a:latin typeface="Calibri"/>
                          <a:cs typeface="Calibri"/>
                        </a:rPr>
                        <a:t>si"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265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45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Tropea 26</a:t>
                      </a:r>
                      <a:r>
                        <a:rPr sz="1000" i="1" spc="3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(Riqualificazioni)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59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it-IT" sz="1300" b="1" spc="-5" dirty="0">
                          <a:latin typeface="Calibri"/>
                          <a:cs typeface="Calibri"/>
                        </a:rPr>
                        <a:t>VII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Spezia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Piazza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Lodi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Gallarate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Ponte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Casilino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L'Aquila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485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7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Piazzale Ostiense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Piazzale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Metronio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9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595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1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Pista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ciclabile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Viale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dei Romanisti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944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443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53</a:t>
                      </a: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129540-E59D-0B4A-0795-F94EDF2FC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38082"/>
              </p:ext>
            </p:extLst>
          </p:nvPr>
        </p:nvGraphicFramePr>
        <p:xfrm>
          <a:off x="717802" y="3946525"/>
          <a:ext cx="10702672" cy="26162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1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1.1.3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(Migliorare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Bella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Monaca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Bruno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Cirino,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5,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00133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VIII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12890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housing sociale) </a:t>
                      </a:r>
                      <a:r>
                        <a:rPr sz="10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PinQuA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Porto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Fluviale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REC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HOUSE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PINQUA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325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512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Servizi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territorio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11.000.000,00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Collegamento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Colombo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ponte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Spizzichino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(lungo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Circ.ne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Ostiense)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897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108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43</a:t>
                      </a: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59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A1E0A567-CCAA-AD7F-00B1-F1094E9BB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72479"/>
              </p:ext>
            </p:extLst>
          </p:nvPr>
        </p:nvGraphicFramePr>
        <p:xfrm>
          <a:off x="857249" y="1809749"/>
          <a:ext cx="10487024" cy="4276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95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Collegamento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Viale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Città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d'Europa 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Viale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America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2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61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187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691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Terminal Eur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Laurentina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Viale Africa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Viale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dell'Arte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Tre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Fontane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665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662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2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4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ts val="655"/>
                        </a:lnSpc>
                        <a:spcBef>
                          <a:spcPts val="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Vitinia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Risaro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Campus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Biomedico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952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028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0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064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5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Piazza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Cina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Torrino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EUR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110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684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2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Terminal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EUR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Laurentina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Vigna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Murata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fino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S.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Gradi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025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399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246">
                <a:tc>
                  <a:txBody>
                    <a:bodyPr/>
                    <a:lstStyle/>
                    <a:p>
                      <a:pPr marL="11430" algn="ctr">
                        <a:lnSpc>
                          <a:spcPts val="595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IX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9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Cenci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(SR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104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Pontina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località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Tor de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Cenci)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861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439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91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2B966DC-816C-EDEF-ED5D-40A353475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80766"/>
              </p:ext>
            </p:extLst>
          </p:nvPr>
        </p:nvGraphicFramePr>
        <p:xfrm>
          <a:off x="641603" y="1874137"/>
          <a:ext cx="10778871" cy="4582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7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3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1.1.3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(Migliorare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 energetica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Lido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delle Sirene,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22,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00121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Lido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Ostia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 marR="61594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Transizione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Ecologica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(Piano 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sostituzione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edifici scolastici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Demolizione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Ricostruzione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Materna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Statale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I.C. “Tullia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Zevi”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Plesso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Agatarco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948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Lungomare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Vespucci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(Ostia)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728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829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097">
                <a:tc rowSpan="2"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X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5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64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Bottero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(Piazza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Bottero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n.8)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939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071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36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2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45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Wolf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Ferrari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Ermanno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Wolf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694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816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5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Ferrari)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0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3.1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(Sport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sociale)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Impianto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sportivo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FIJLKAM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–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Sandolini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n.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79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Rigenerazione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impianti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interesse</a:t>
                      </a:r>
                      <a:r>
                        <a:rPr sz="10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Federazioni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Sportive)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Cluster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42545" indent="-13271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ENTI,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T,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TURISMO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8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240" marR="504190">
                        <a:lnSpc>
                          <a:spcPct val="107300"/>
                        </a:lnSpc>
                        <a:spcBef>
                          <a:spcPts val="2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M5 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 sugli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immobili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E.R.P.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Guido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Vincon,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Antonio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Forni 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 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Somm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935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78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demolizione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ricostruzione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presso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Infanzia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Pegaso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Euripide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n.15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375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651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91C03676-0492-CE20-1DA9-141E968FE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656590"/>
              </p:ext>
            </p:extLst>
          </p:nvPr>
        </p:nvGraphicFramePr>
        <p:xfrm>
          <a:off x="670179" y="1845562"/>
          <a:ext cx="10750296" cy="4478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innovazione,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1.1.3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(Migliorare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 energetica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Lido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delle Sirene,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22,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00121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Lido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Ostia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 marR="61594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Transizione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Ecologica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(Piano 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sostituzione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edifici scolastici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Demolizione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Ricostruzione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Materna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Statale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I.C. “Tullia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Zevi”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Plesso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Agatarco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costruzioni)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948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Lungomare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Vespucci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(Ostia)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728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829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396">
                <a:tc rowSpan="2"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X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URBA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5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64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Bottero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(Piazza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Bottero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n.8)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939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071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45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Wolf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Ferrari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Ermanno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Wolf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694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816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ts val="5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Ferrari)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81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3.1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(Sport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sociale)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Impianto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sportivo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FIJLKAM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–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Sandolini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n.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79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Rigenerazione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impianti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interesse</a:t>
                      </a:r>
                      <a:r>
                        <a:rPr sz="10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Federazioni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Sportive)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Cluster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42545" indent="-13271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ENTI,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T,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TURISMO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96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240" marR="504190">
                        <a:lnSpc>
                          <a:spcPct val="107300"/>
                        </a:lnSpc>
                        <a:spcBef>
                          <a:spcPts val="2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M5 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urbana)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ERP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 sugli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immobili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E.R.P.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Guido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Vincon,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Antonio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Forni 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 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Somm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935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96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demolizione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ricostruzione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presso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Infanzia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Pegaso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Euripide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375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971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209675" y="810057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96FF16B5-5665-48D4-B301-7D290D5A2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4846"/>
              </p:ext>
            </p:extLst>
          </p:nvPr>
        </p:nvGraphicFramePr>
        <p:xfrm>
          <a:off x="651128" y="1476375"/>
          <a:ext cx="10912223" cy="5203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1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Digitalizzazione,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innovazione</a:t>
                      </a:r>
                      <a:r>
                        <a:rPr sz="550" b="1" spc="-10" dirty="0">
                          <a:latin typeface="Calibri"/>
                          <a:cs typeface="Calibri"/>
                        </a:rPr>
                        <a:t>,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competitività,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cultura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turismo-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M1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C3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4.0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1.1.3(Miglioramento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efficienza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Teatro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India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Lungotevere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Vittorio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Gassman, 1,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00146</a:t>
                      </a:r>
                      <a:r>
                        <a:rPr sz="100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1F2023"/>
                          </a:solidFill>
                          <a:latin typeface="Calibri"/>
                          <a:cs typeface="Calibri"/>
                        </a:rPr>
                        <a:t>Roma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ATTIVITA'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CULTURALI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cinema,teatri,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musei)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1.1 LINEA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Riqualificazione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Corviale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612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073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54610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 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38100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 dell’impianto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selezione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valorizzazione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carta/cartone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MML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Ponte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Malnome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Benedetto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Luigi Montel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61/63)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795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€ 21.632.126,00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presente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 marR="6350" algn="ctr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nella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proposta 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graduatoria </a:t>
                      </a:r>
                      <a:r>
                        <a:rPr sz="1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n.183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30.09.2022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MITE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XI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107314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CICLOVIE URBANE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Magliana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Ciclabile Tevere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Bonelli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455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2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9334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Zona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B50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Monte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Stallonara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Decimomannu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97790" algn="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AU-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2.337.630,96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AMMESSO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33985" marR="121920" indent="-1270" algn="ctr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CON RISERVA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ODULAZ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Q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8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asili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scuole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servizi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educazione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cura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la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prima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17145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"Araba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Fenice"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Greve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n°61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(Riqualificazione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funzionale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sicurezza)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084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499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9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Corviale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Incubatore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d’impresa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INCIPIT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Civico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Nicoletta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11.340.996,00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4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Campanella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59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Corviale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Testata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trancia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piazzetta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arti 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dell’artigianato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602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345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6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49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.2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8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Corviale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Completamento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Palazzetto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sport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Maroi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58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ENTI,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T,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3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09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(PUI)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5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arco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sport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605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ODA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5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Corviale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Parco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Parco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Ovest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DIP.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TUTELA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AMBIENTALE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090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766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Corviale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Trancia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sale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condominiali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17.709.672,00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09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209675" y="810057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BC3CD372-D7F5-1E8C-97C9-87857F646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18280"/>
              </p:ext>
            </p:extLst>
          </p:nvPr>
        </p:nvGraphicFramePr>
        <p:xfrm>
          <a:off x="755904" y="1681976"/>
          <a:ext cx="10531221" cy="1137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7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XII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5240" marR="5143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604" marR="173355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Massimina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Bartolomeo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Chesi)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857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764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37DD202-93C9-7717-054B-4E419F7FB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98736"/>
              </p:ext>
            </p:extLst>
          </p:nvPr>
        </p:nvGraphicFramePr>
        <p:xfrm>
          <a:off x="755904" y="3110294"/>
          <a:ext cx="10531221" cy="3676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8279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XIII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5143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marR="108585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Casal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Selce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Sud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Casal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Selce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Sud)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905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825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5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54610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 per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economia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circolare)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dell’impianto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anaerobico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Casal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Selce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Casal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Selce)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€ 58.638.080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presente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 marR="6350" algn="ctr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nella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proposta 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graduatoria </a:t>
                      </a:r>
                      <a:r>
                        <a:rPr sz="1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n.183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30.09.2022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MITE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5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107314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4.1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(Rafforzamento moblità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ciclistica)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CICLOVIE URBANE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P.zza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Leone XIII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Circ.ne Gianicolense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62865" indent="-7620">
                        <a:lnSpc>
                          <a:spcPct val="1073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ILITA' 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850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8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asili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scuole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servizi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educazione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cura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la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prima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232410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"Val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Cannuta"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Val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Cannuta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n°235/237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(Man.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straordinaria 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ad.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antincendio)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III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050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8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Ricerca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C1 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(Piano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asili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scuole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dell’infanzia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servizi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di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educazione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cura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la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prima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Asilo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Nido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“Fantabosco”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Santa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Seconda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n.21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(Riqualificazione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funzionale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messa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sicurezza)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III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640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725" y="1826201"/>
            <a:ext cx="10861549" cy="153612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3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L’Osservatorio civico nasce nell’ambito del programma </a:t>
            </a:r>
            <a:r>
              <a:rPr lang="it-IT" sz="23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 the Money </a:t>
            </a:r>
            <a:r>
              <a:rPr lang="it-IT" sz="23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ideato all’interno del Festival della partecipazione 2020 – per monitorare la qualità e l’inclusività del processo decisionale di costruzione del Piano Nazionale Ripresa e Resilienza e seguire la realizzazione dei progetti.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COSA E’ L’OSSERVATORIO CIVICO PNRR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3538536" y="4809690"/>
            <a:ext cx="5114925" cy="1440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50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Associazioni e organizzazioni della società civile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BEEDEC-FE05-6CC2-53F5-33D4A7CB2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25" y="3848100"/>
            <a:ext cx="178422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F47B38A-C76A-853D-1809-8D9F8BF59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7" y="3771900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C0CEC08-2264-7E2C-1E00-09BECFCEF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49" y="3695700"/>
            <a:ext cx="1838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079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209675" y="810057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FCE9DB56-178E-B71D-367C-490D0ACAD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20072"/>
              </p:ext>
            </p:extLst>
          </p:nvPr>
        </p:nvGraphicFramePr>
        <p:xfrm>
          <a:off x="1003047" y="1833721"/>
          <a:ext cx="10284078" cy="4586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084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50" dirty="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XIV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116839">
                        <a:lnSpc>
                          <a:spcPct val="107300"/>
                        </a:lnSpc>
                        <a:tabLst>
                          <a:tab pos="842010" algn="l"/>
                        </a:tabLst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Ecologica	M2 C4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2.2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(Interventi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resilienza,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valorizzazione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territorio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l'efficienza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energetica dei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consumi)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4" marR="165735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PROGETTO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NATIVO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PNRR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Stabilizzazione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sponde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Fosso 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Acquasona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presso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Domenico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Montagnana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990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Asilo Nido </a:t>
                      </a:r>
                      <a:r>
                        <a:rPr sz="1000" b="1" i="1" spc="-5" dirty="0">
                          <a:latin typeface="Calibri"/>
                          <a:cs typeface="Calibri"/>
                        </a:rPr>
                        <a:t>"</a:t>
                      </a:r>
                      <a:r>
                        <a:rPr sz="1000" b="1" i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delle</a:t>
                      </a:r>
                      <a:r>
                        <a:rPr sz="1000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Langhe"</a:t>
                      </a:r>
                      <a:r>
                        <a:rPr sz="1000" i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delle Langhe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0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Mensa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Primaria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"Plesso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S.Nicola"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Ceva</a:t>
                      </a:r>
                      <a:r>
                        <a:rPr sz="1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244</a:t>
                      </a:r>
                      <a:r>
                        <a:rPr sz="1000" i="1" spc="114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Mensa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Scuola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Materna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"Monte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Arsiccio"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Ciampoli</a:t>
                      </a:r>
                      <a:r>
                        <a:rPr sz="1000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i="1" spc="-1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000" i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66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 marR="128905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(Rigenerazione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urbana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housing sociale) </a:t>
                      </a:r>
                      <a:r>
                        <a:rPr sz="10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2.3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PinQuA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89535" algn="just">
                        <a:lnSpc>
                          <a:spcPct val="107300"/>
                        </a:lnSpc>
                        <a:spcBef>
                          <a:spcPts val="325"/>
                        </a:spcBef>
                        <a:tabLst>
                          <a:tab pos="1821814" algn="l"/>
                        </a:tabLst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Demolizione dell'ex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Istituto scolastico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DON CALABRIA,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Cardinal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Domenico Capranica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ricostruzionedi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un complesso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EDR,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Social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Housing, Co-Housing,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con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annessi servizi, parcheggi,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spazi aperti 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rde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pubb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 algn="just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PINQUA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ID INT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797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TOTALE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15.000.000,00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Finanziamento</a:t>
                      </a:r>
                      <a:r>
                        <a:rPr sz="10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14.000.000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(€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1.000.000,00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finanziato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Roma Capitale)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marR="504190">
                        <a:lnSpc>
                          <a:spcPct val="1073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 </a:t>
                      </a:r>
                      <a:r>
                        <a:rPr sz="10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M5 C2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.2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(PUI)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59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Santa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Pietà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sui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Padiglioni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Municipio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95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oma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XI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61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13.395.112,00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0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Santa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Pietà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Interventi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sui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Padiglioni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ASL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Regione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Lazio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ASL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oma 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ts val="605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Dip.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Tecnico Patrimoniale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24.477.826,00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0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Santa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Pietà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Interventi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sul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Parco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Monumentale”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ASL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oma 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ts val="605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Dip.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Tecnico Patrimoniale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10.558.556,00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0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Santa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Maria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Pietà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Recupero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Ambientale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Villaggio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Lombroso”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DIREZIONE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GENERALE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650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822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7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209675" y="810057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IL PNRR MUNICIPIO PER MUNICIPIO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9E060646-512E-4D05-BF8E-B8F5A49DA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68000"/>
              </p:ext>
            </p:extLst>
          </p:nvPr>
        </p:nvGraphicFramePr>
        <p:xfrm>
          <a:off x="641603" y="1724025"/>
          <a:ext cx="10645521" cy="47148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2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A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Raccolta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Storta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Cassia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km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19600)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639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442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2 Rivoluzione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Verde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Transizione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6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ica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M2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C1.1 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1.1 LINEA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1000" b="1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(Strategia</a:t>
                      </a:r>
                      <a:r>
                        <a:rPr sz="1000" b="1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nazionale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6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Realizzazione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dell’impianto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anaerobico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Cesano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(Via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della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stazione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sano)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CICL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UTI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58.638.080,00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mia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circ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marL="9525" algn="ctr">
                        <a:lnSpc>
                          <a:spcPts val="600"/>
                        </a:lnSpc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XV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l">
                        <a:lnSpc>
                          <a:spcPts val="595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Asilo Nido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"C10" 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Monte del Cremasco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costruzioni)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95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61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842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400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17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4 Istruzione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Ricerca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M4 C1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Scuola di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"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C10"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Monte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Cremasco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284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5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149860">
                        <a:lnSpc>
                          <a:spcPct val="107300"/>
                        </a:lnSpc>
                        <a:spcBef>
                          <a:spcPts val="32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Scuola di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Infanzia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Piano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di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Zona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B47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"La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Storta"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Libero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Bovio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costruzioni)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2.266.111,00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AMMESSO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33985" marR="121920" indent="-1270" algn="ctr">
                        <a:lnSpc>
                          <a:spcPct val="1073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CON RISERVA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ODULAZ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Q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MISSIONE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5: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Coesione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Parco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Colli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d’Oro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(Nuova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realizzazione)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Cluster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DIP.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GRANDI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EVENTI,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SPORT,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B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620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54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M5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C2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Inv.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3.1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(Sport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inclusione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sociale)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54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ODA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B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342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TRASPARENZA E PARTECIPAZIONE A ROMA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595312" y="1862571"/>
            <a:ext cx="5114925" cy="1440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TRASPARENZA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3AE1F4B-D271-7D71-BC11-B61E6A46002D}"/>
              </a:ext>
            </a:extLst>
          </p:cNvPr>
          <p:cNvSpPr/>
          <p:nvPr/>
        </p:nvSpPr>
        <p:spPr>
          <a:xfrm>
            <a:off x="6276973" y="1897205"/>
            <a:ext cx="5114925" cy="1440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PARTECIPAZIONE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E30EB432-9A1F-B25F-3608-7EB5FE970EBA}"/>
              </a:ext>
            </a:extLst>
          </p:cNvPr>
          <p:cNvSpPr/>
          <p:nvPr/>
        </p:nvSpPr>
        <p:spPr>
          <a:xfrm>
            <a:off x="3152774" y="3610407"/>
            <a:ext cx="219075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84A33F09-E4D0-8088-363A-A151DC48668C}"/>
              </a:ext>
            </a:extLst>
          </p:cNvPr>
          <p:cNvSpPr/>
          <p:nvPr/>
        </p:nvSpPr>
        <p:spPr>
          <a:xfrm>
            <a:off x="8834435" y="3610407"/>
            <a:ext cx="219075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E3FD7E1-27F1-EBF4-698C-6E33728AD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59" y="4557712"/>
            <a:ext cx="1557341" cy="155734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5E25D6-92E2-C25C-7554-E4102F8C74BF}"/>
              </a:ext>
            </a:extLst>
          </p:cNvPr>
          <p:cNvSpPr txBox="1"/>
          <p:nvPr/>
        </p:nvSpPr>
        <p:spPr>
          <a:xfrm>
            <a:off x="6943719" y="4791075"/>
            <a:ext cx="264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LA PARTECIPAZIONE NEI P.U.I</a:t>
            </a:r>
          </a:p>
        </p:txBody>
      </p: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C588BA96-B7C1-B052-37D5-D6DE9679CC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9" y="4560743"/>
            <a:ext cx="1935951" cy="155030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D370CD7-C44B-4EA7-5CFE-802A51A24028}"/>
              </a:ext>
            </a:extLst>
          </p:cNvPr>
          <p:cNvSpPr txBox="1"/>
          <p:nvPr/>
        </p:nvSpPr>
        <p:spPr>
          <a:xfrm>
            <a:off x="2438400" y="4842850"/>
            <a:ext cx="264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IL SITO </a:t>
            </a:r>
          </a:p>
          <a:p>
            <a:pPr algn="ctr"/>
            <a:r>
              <a:rPr lang="it-IT" b="1" dirty="0"/>
              <a:t>«ROMA SI TRASFORMA»</a:t>
            </a:r>
          </a:p>
        </p:txBody>
      </p:sp>
    </p:spTree>
    <p:extLst>
      <p:ext uri="{BB962C8B-B14F-4D97-AF65-F5344CB8AC3E}">
        <p14:creationId xmlns:p14="http://schemas.microsoft.com/office/powerpoint/2010/main" val="1307162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09687" y="811790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LA PARTECIPAZIONE NEI P.U.I.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BF1121C2-39AB-C1E2-8DDF-1C754F11D3E8}"/>
              </a:ext>
            </a:extLst>
          </p:cNvPr>
          <p:cNvSpPr txBox="1"/>
          <p:nvPr/>
        </p:nvSpPr>
        <p:spPr>
          <a:xfrm>
            <a:off x="1428749" y="1459017"/>
            <a:ext cx="98393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MISSIONE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5</a:t>
            </a:r>
            <a:r>
              <a:rPr sz="1400" b="1" spc="-5" dirty="0">
                <a:latin typeface="Calibri"/>
                <a:cs typeface="Calibri"/>
              </a:rPr>
              <a:t> COMPONENTE </a:t>
            </a:r>
            <a:r>
              <a:rPr sz="1400" b="1" dirty="0">
                <a:latin typeface="Calibri"/>
                <a:cs typeface="Calibri"/>
              </a:rPr>
              <a:t>2</a:t>
            </a:r>
            <a:r>
              <a:rPr sz="1400" b="1" spc="-5" dirty="0">
                <a:latin typeface="Calibri"/>
                <a:cs typeface="Calibri"/>
              </a:rPr>
              <a:t> INVESTIMENTO </a:t>
            </a:r>
            <a:r>
              <a:rPr sz="1400" b="1" dirty="0">
                <a:latin typeface="Calibri"/>
                <a:cs typeface="Calibri"/>
              </a:rPr>
              <a:t>2.2</a:t>
            </a:r>
            <a:r>
              <a:rPr sz="1400" b="1" spc="-5" dirty="0">
                <a:latin typeface="Calibri"/>
                <a:cs typeface="Calibri"/>
              </a:rPr>
              <a:t> “PIANI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URBANI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INTEGRATI”</a:t>
            </a:r>
            <a:endParaRPr sz="14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latin typeface="Calibri"/>
                <a:cs typeface="Calibri"/>
              </a:rPr>
              <a:t>ELENCO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TERZO SETTORE</a:t>
            </a:r>
            <a:r>
              <a:rPr sz="1400" b="1" dirty="0">
                <a:latin typeface="Calibri"/>
                <a:cs typeface="Calibri"/>
              </a:rPr>
              <a:t> –</a:t>
            </a:r>
            <a:r>
              <a:rPr sz="1400" b="1" spc="-5" dirty="0">
                <a:latin typeface="Calibri"/>
                <a:cs typeface="Calibri"/>
              </a:rPr>
              <a:t> AVVIO TAVOLI DI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PARTENARIATO</a:t>
            </a:r>
            <a:endParaRPr sz="1400" dirty="0">
              <a:latin typeface="Calibri"/>
              <a:cs typeface="Calibri"/>
            </a:endParaRP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FF913922-4825-E1D8-E4E3-34B981177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13445"/>
              </p:ext>
            </p:extLst>
          </p:nvPr>
        </p:nvGraphicFramePr>
        <p:xfrm>
          <a:off x="807643" y="1968931"/>
          <a:ext cx="10803332" cy="4760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2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321">
                <a:tc>
                  <a:txBody>
                    <a:bodyPr/>
                    <a:lstStyle/>
                    <a:p>
                      <a:pPr algn="ctr">
                        <a:lnSpc>
                          <a:spcPts val="1055"/>
                        </a:lnSpc>
                      </a:pP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CORVIALE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1055"/>
                        </a:lnSpc>
                      </a:pP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TOR</a:t>
                      </a:r>
                      <a:r>
                        <a:rPr sz="14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BELLA</a:t>
                      </a:r>
                      <a:r>
                        <a:rPr sz="14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MONACA</a:t>
                      </a:r>
                      <a:r>
                        <a:rPr sz="14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TOR</a:t>
                      </a:r>
                      <a:r>
                        <a:rPr sz="14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VERGATA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1055"/>
                        </a:lnSpc>
                      </a:pP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SANTA</a:t>
                      </a:r>
                      <a:r>
                        <a:rPr sz="14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MARIA</a:t>
                      </a:r>
                      <a:r>
                        <a:rPr sz="14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DELLA</a:t>
                      </a:r>
                      <a:r>
                        <a:rPr sz="14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PIETA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’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8941">
                <a:tc>
                  <a:txBody>
                    <a:bodyPr/>
                    <a:lstStyle/>
                    <a:p>
                      <a:pPr marL="296545" marR="894715" indent="-228600">
                        <a:lnSpc>
                          <a:spcPts val="1100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FORUM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TERZO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SETTORE </a:t>
                      </a:r>
                      <a:r>
                        <a:rPr sz="9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LEGACOOP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indent="-228600">
                        <a:lnSpc>
                          <a:spcPts val="1055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CISL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CAPITALE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RIETI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1106170" indent="-228600">
                        <a:lnSpc>
                          <a:spcPct val="101099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CGIL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UIL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62865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RRI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ORI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CC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ZERO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58419" indent="-228600">
                        <a:lnSpc>
                          <a:spcPct val="101099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ALBO</a:t>
                      </a:r>
                      <a:r>
                        <a:rPr sz="9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COOPERATIVE</a:t>
                      </a:r>
                      <a:r>
                        <a:rPr sz="9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CONSORZI</a:t>
                      </a:r>
                      <a:r>
                        <a:rPr sz="9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EDILIZIA </a:t>
                      </a:r>
                      <a:r>
                        <a:rPr sz="9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ABITATIVA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441325" indent="-228600">
                        <a:lnSpc>
                          <a:spcPct val="102200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LABORATORIO DI CITTÀ CORVIALE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CORVIALE DOMANI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1188720" indent="-228600">
                        <a:lnSpc>
                          <a:spcPts val="1100"/>
                        </a:lnSpc>
                        <a:spcBef>
                          <a:spcPts val="3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CARTE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REGOLA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SPI-CGIL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indent="-228600">
                        <a:lnSpc>
                          <a:spcPts val="1055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HAUSER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ABITARE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ANZIANI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940435" indent="-22860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OV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CIA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SICET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109093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TI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CSV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903605" indent="-228600">
                        <a:lnSpc>
                          <a:spcPct val="101899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MITREO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ISIDE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CALCIOSOCIALE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STAMPERIA DEL TEVERE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COMUNITÀ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X</a:t>
                      </a: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PIACCA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955675" indent="-228600">
                        <a:lnSpc>
                          <a:spcPct val="101099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RUGBY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SOCIALE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PREGHIERA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825500" indent="-228600">
                        <a:lnSpc>
                          <a:spcPct val="101699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SAN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PAOLO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DELLA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CROCE </a:t>
                      </a:r>
                      <a:r>
                        <a:rPr sz="900" spc="-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ACQUARIO</a:t>
                      </a:r>
                      <a:r>
                        <a:rPr sz="9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85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BIBLIOTECA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NICOLINI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6545" marR="99695" indent="-228600">
                        <a:lnSpc>
                          <a:spcPts val="1100"/>
                        </a:lnSpc>
                        <a:spcBef>
                          <a:spcPts val="3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CENTRO ANZIANI AMICI 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CORVIALE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FEDERAZIONE ITALIANA PALLAVOLO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FEDERAZIONE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ITALIANA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PALLACANESTRO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marR="903605" indent="-228600">
                        <a:lnSpc>
                          <a:spcPts val="1100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FORUM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TERZO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SETTORE </a:t>
                      </a:r>
                      <a:r>
                        <a:rPr sz="9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LEGACOOP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ts val="1055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CISL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CAPITALE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RIETI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1115060" indent="-228600">
                        <a:lnSpc>
                          <a:spcPct val="101099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CGIL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UIL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72009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LIBERA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BELLA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MONACA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SANT'EGIDIO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EUTOPIA</a:t>
                      </a:r>
                    </a:p>
                    <a:p>
                      <a:pPr marL="297180" marR="62865" indent="-228600">
                        <a:lnSpc>
                          <a:spcPts val="1100"/>
                        </a:lnSpc>
                        <a:spcBef>
                          <a:spcPts val="3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UNIVERSITÀ</a:t>
                      </a:r>
                      <a:r>
                        <a:rPr sz="9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DEGLI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STUDI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TOR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VERGATA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62865" indent="-228600">
                        <a:lnSpc>
                          <a:spcPts val="1090"/>
                        </a:lnSpc>
                        <a:spcBef>
                          <a:spcPts val="2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ASSOCIAZIONE</a:t>
                      </a:r>
                      <a:r>
                        <a:rPr sz="9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LAPE</a:t>
                      </a:r>
                      <a:r>
                        <a:rPr sz="9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LABORATORIO</a:t>
                      </a:r>
                      <a:r>
                        <a:rPr sz="9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PRATICHE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ETNOGRAFICHE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63500" indent="-228600">
                        <a:lnSpc>
                          <a:spcPts val="1090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ISTITUTO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COMPRENSIVO "MELISSA BASSI"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CGIL</a:t>
                      </a:r>
                      <a:r>
                        <a:rPr sz="9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SPI</a:t>
                      </a:r>
                      <a:r>
                        <a:rPr sz="9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SINDACATO</a:t>
                      </a:r>
                      <a:r>
                        <a:rPr sz="9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PENSIONATI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ts val="1070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ITALIANI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62865" indent="-228600">
                        <a:lnSpc>
                          <a:spcPts val="1100"/>
                        </a:lnSpc>
                        <a:spcBef>
                          <a:spcPts val="35"/>
                        </a:spcBef>
                        <a:buFont typeface="+mj-lt"/>
                        <a:buAutoNum type="arabicPeriod"/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FA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OBY    </a:t>
                      </a:r>
                      <a:r>
                        <a:rPr sz="9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ASS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CIAZI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  </a:t>
                      </a:r>
                      <a:r>
                        <a:rPr sz="9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LTUR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ITALIA-SURINAME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ts val="1055"/>
                        </a:lnSpc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LION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CLUB</a:t>
                      </a:r>
                    </a:p>
                    <a:p>
                      <a:pPr marL="297180" marR="6096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COMITATO</a:t>
                      </a:r>
                      <a:r>
                        <a:rPr sz="9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QUARTIERE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TOR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BELLA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MONACA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SINDACATO ASIA-USB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574675" indent="-228600">
                        <a:lnSpc>
                          <a:spcPct val="102200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CENTRO SOCIALE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'CHE'NTRO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CUBO LIBRO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SIDI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SINDACATO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INVALIDI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618490" indent="-228600">
                        <a:lnSpc>
                          <a:spcPct val="101499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ASSOCIAZIONE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TOR+BELLA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ASSOCIAZIONE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21 LUGLIO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ASSOCIAZIONE PIANOTERRA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FONDAZIONE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PAOLO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BULGARI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LABSU</a:t>
                      </a:r>
                      <a:r>
                        <a:rPr sz="900" spc="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LABORATORIO</a:t>
                      </a:r>
                      <a:r>
                        <a:rPr sz="9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STUDI</a:t>
                      </a:r>
                      <a:r>
                        <a:rPr sz="9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URBANI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–</a:t>
                      </a: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SAPIENZA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875665" indent="-228600">
                        <a:lnSpc>
                          <a:spcPct val="102200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LIFE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CHILDREN </a:t>
                      </a:r>
                      <a:r>
                        <a:rPr sz="9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MUNICIPIO SPI-CGIL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62865" indent="-228600">
                        <a:lnSpc>
                          <a:spcPts val="1110"/>
                        </a:lnSpc>
                        <a:spcBef>
                          <a:spcPts val="25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UTO    </a:t>
                      </a:r>
                      <a:r>
                        <a:rPr sz="9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    </a:t>
                      </a:r>
                      <a:r>
                        <a:rPr sz="9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TRU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  </a:t>
                      </a:r>
                      <a:r>
                        <a:rPr sz="9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UPERIO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"EDOARDO AMALDI"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ts val="1045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ANTEAS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ASSOCIAZIONE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NAZIONALE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73025" indent="-228600">
                        <a:lnSpc>
                          <a:spcPct val="101099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TUTTE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LE ETÀ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ATTIVE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PER LA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SOLIDARIETÀ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BOOKLET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TORRI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134366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DA SUD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</a:p>
                    <a:p>
                      <a:pPr marL="297180" marR="628650" indent="-228600">
                        <a:lnSpc>
                          <a:spcPct val="102200"/>
                        </a:lnSpc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ISTITUTO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MEDICINA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SOLIDALE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ARCI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SUNIA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1736725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SICET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marR="812165" indent="-228600" algn="just">
                        <a:lnSpc>
                          <a:spcPct val="101699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UNIONE INQUILINI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OOP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ZIO  AGCI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 algn="just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AUSER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</a:p>
                    <a:p>
                      <a:pPr marL="297180" marR="558800" indent="-228600" algn="just">
                        <a:lnSpc>
                          <a:spcPct val="102200"/>
                        </a:lnSpc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UNA GRANDE FAMIGLIA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ONLUS </a:t>
                      </a:r>
                      <a:r>
                        <a:rPr sz="900" spc="-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FISH 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marR="672465" indent="-228600">
                        <a:lnSpc>
                          <a:spcPts val="1100"/>
                        </a:lnSpc>
                        <a:spcBef>
                          <a:spcPts val="5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CISL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CAPITALE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RIETI </a:t>
                      </a:r>
                      <a:r>
                        <a:rPr sz="9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CGIL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ROMA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ts val="1055"/>
                        </a:lnSpc>
                        <a:buFont typeface="+mj-lt"/>
                        <a:buAutoNum type="arabicPeriod"/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UIL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+mj-lt"/>
                        <a:buAutoNum type="arabicPeriod"/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ROMA</a:t>
                      </a:r>
                    </a:p>
                    <a:p>
                      <a:pPr marL="297180" marR="866140" indent="-228600">
                        <a:lnSpc>
                          <a:spcPts val="1100"/>
                        </a:lnSpc>
                        <a:spcBef>
                          <a:spcPts val="30"/>
                        </a:spcBef>
                        <a:buFont typeface="+mj-lt"/>
                        <a:buAutoNum type="arabicPeriod"/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FORUM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TERZO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SETTORE </a:t>
                      </a:r>
                      <a:r>
                        <a:rPr sz="9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LEGACOOP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LAZIO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891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1638300" y="0"/>
            <a:ext cx="8610600" cy="25527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79EC33-FC42-45ED-C386-179B5977BBE5}"/>
              </a:ext>
            </a:extLst>
          </p:cNvPr>
          <p:cNvSpPr txBox="1"/>
          <p:nvPr/>
        </p:nvSpPr>
        <p:spPr>
          <a:xfrm>
            <a:off x="2152650" y="2604849"/>
            <a:ext cx="74199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dirty="0">
                <a:solidFill>
                  <a:srgbClr val="0070C0"/>
                </a:solidFill>
                <a:latin typeface="Algerian" panose="04020705040A02060702" pitchFamily="82" charset="0"/>
              </a:rPr>
              <a:t>GRAZIE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30B1CB-0FE6-C58A-E545-2C35E00D2569}"/>
              </a:ext>
            </a:extLst>
          </p:cNvPr>
          <p:cNvSpPr txBox="1"/>
          <p:nvPr/>
        </p:nvSpPr>
        <p:spPr>
          <a:xfrm>
            <a:off x="1181100" y="4457700"/>
            <a:ext cx="937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lgerian" panose="04020705040A02060702" pitchFamily="82" charset="0"/>
              </a:rPr>
              <a:t>ALBERTO PAMPALONE MORISANI – ACCOUNTABILITY EXPERT ACTION AID</a:t>
            </a:r>
          </a:p>
          <a:p>
            <a:pPr algn="ctr"/>
            <a:r>
              <a:rPr lang="it-IT" dirty="0"/>
              <a:t>alberto.pampalone@actionaid.org</a:t>
            </a:r>
          </a:p>
        </p:txBody>
      </p:sp>
    </p:spTree>
    <p:extLst>
      <p:ext uri="{BB962C8B-B14F-4D97-AF65-F5344CB8AC3E}">
        <p14:creationId xmlns:p14="http://schemas.microsoft.com/office/powerpoint/2010/main" val="41903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GLI OBIETTIVI  L’OSSERVATORIO CIVICO PNRR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42F04E4F-95D2-0B4E-470C-3401E7D4C3C2}"/>
              </a:ext>
            </a:extLst>
          </p:cNvPr>
          <p:cNvSpPr/>
          <p:nvPr/>
        </p:nvSpPr>
        <p:spPr>
          <a:xfrm>
            <a:off x="981075" y="3010766"/>
            <a:ext cx="5114925" cy="1440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TRASPARENZA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3AE1F4B-D271-7D71-BC11-B61E6A46002D}"/>
              </a:ext>
            </a:extLst>
          </p:cNvPr>
          <p:cNvSpPr/>
          <p:nvPr/>
        </p:nvSpPr>
        <p:spPr>
          <a:xfrm>
            <a:off x="6276974" y="3010766"/>
            <a:ext cx="5114925" cy="1440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70C0"/>
                </a:solidFill>
              </a:rPr>
              <a:t>PARTECIPAZIONE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CB6B5E31-7CA5-1A2A-13EE-21233508142A}"/>
              </a:ext>
            </a:extLst>
          </p:cNvPr>
          <p:cNvSpPr/>
          <p:nvPr/>
        </p:nvSpPr>
        <p:spPr>
          <a:xfrm>
            <a:off x="2171700" y="5307157"/>
            <a:ext cx="8039100" cy="695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002060"/>
                </a:solidFill>
              </a:rPr>
              <a:t>ACCOUNTABILITY SOCIALE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E30EB432-9A1F-B25F-3608-7EB5FE970EBA}"/>
              </a:ext>
            </a:extLst>
          </p:cNvPr>
          <p:cNvSpPr/>
          <p:nvPr/>
        </p:nvSpPr>
        <p:spPr>
          <a:xfrm>
            <a:off x="3152775" y="4451640"/>
            <a:ext cx="219075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84A33F09-E4D0-8088-363A-A151DC48668C}"/>
              </a:ext>
            </a:extLst>
          </p:cNvPr>
          <p:cNvSpPr/>
          <p:nvPr/>
        </p:nvSpPr>
        <p:spPr>
          <a:xfrm>
            <a:off x="8834436" y="4451639"/>
            <a:ext cx="219075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4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225" y="1741039"/>
            <a:ext cx="10861549" cy="1000125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Nell’ambito dell’iniziativa Next Generation EU, l’Italia ha ricevuto risorse afferenti al </a:t>
            </a:r>
            <a:r>
              <a:rPr lang="it-IT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Dispositivo di Ripresa e Resilienza (PNRR)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 un importo complessivo pari a </a:t>
            </a:r>
            <a:r>
              <a:rPr lang="it-IT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€ 191,5 miliardi 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 impiegare nel periodo 2021-2026 attraverso l’attuazione del PNRR (di cui 51,4 mld per Progetti in Essere).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/>
              <a:t>IL PIANO NAZIONALE DI RIPRESA E RESILIENZA: uno sguardo d’insieme</a:t>
            </a:r>
          </a:p>
        </p:txBody>
      </p:sp>
      <p:sp>
        <p:nvSpPr>
          <p:cNvPr id="4" name="Rettangolo 1">
            <a:extLst>
              <a:ext uri="{FF2B5EF4-FFF2-40B4-BE49-F238E27FC236}">
                <a16:creationId xmlns:a16="http://schemas.microsoft.com/office/drawing/2014/main" id="{C977A427-22AC-2D18-4C66-600E1EF0DE60}"/>
              </a:ext>
            </a:extLst>
          </p:cNvPr>
          <p:cNvSpPr/>
          <p:nvPr/>
        </p:nvSpPr>
        <p:spPr>
          <a:xfrm>
            <a:off x="665223" y="3106449"/>
            <a:ext cx="303178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A2643"/>
              </a:buClr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 finanziare tutti i progetti ritenuti validi e in linea con la strategia del PNRR Italia: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A264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parte delle risorse sono state stanziate tramite il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Fondo Sviluppo e Coesione (FSC)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15,6 mld di €;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A264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è stato istituito un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Fondo Nazionale Complementare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 un importo complessivo pari a 30,6 mld di €;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A264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 mld di € sono state assegnate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 il tramite del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Fondo </a:t>
            </a:r>
            <a:r>
              <a:rPr kumimoji="0" lang="it-IT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React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EU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Chart 37">
            <a:extLst>
              <a:ext uri="{FF2B5EF4-FFF2-40B4-BE49-F238E27FC236}">
                <a16:creationId xmlns:a16="http://schemas.microsoft.com/office/drawing/2014/main" id="{6AC497E3-4D4A-68AD-F6B0-76947E2AD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305684"/>
              </p:ext>
            </p:extLst>
          </p:nvPr>
        </p:nvGraphicFramePr>
        <p:xfrm>
          <a:off x="5443614" y="3106449"/>
          <a:ext cx="6083160" cy="365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801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225" y="1981200"/>
            <a:ext cx="10861549" cy="75996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defTabSz="68580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PNRR contiene un pacchetto di </a:t>
            </a:r>
            <a:r>
              <a:rPr lang="it-IT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riforme strutturali e investimenti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il periodo 2021-2026 articolato in sei </a:t>
            </a:r>
            <a:r>
              <a:rPr lang="it-IT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settori d'intervento prioritari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 obiettivi: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sz="25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LE 6 PRIORITA’ DEL PNRR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318D233-F149-C2EB-8CD1-043DA2C04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25" y="3429000"/>
            <a:ext cx="529983" cy="529983"/>
          </a:xfrm>
          <a:prstGeom prst="rect">
            <a:avLst/>
          </a:prstGeom>
        </p:spPr>
      </p:pic>
      <p:pic>
        <p:nvPicPr>
          <p:cNvPr id="8" name="Picture 6" descr="Action, call, dial, four, fourth, number, phone">
            <a:extLst>
              <a:ext uri="{FF2B5EF4-FFF2-40B4-BE49-F238E27FC236}">
                <a16:creationId xmlns:a16="http://schemas.microsoft.com/office/drawing/2014/main" id="{6022436F-29A2-DA67-B02F-4F52DF10B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86" y="5073371"/>
            <a:ext cx="527922" cy="52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cond, phone, number, two, call, dial, 2">
            <a:extLst>
              <a:ext uri="{FF2B5EF4-FFF2-40B4-BE49-F238E27FC236}">
                <a16:creationId xmlns:a16="http://schemas.microsoft.com/office/drawing/2014/main" id="{67E9FEEB-34B6-75D1-2856-B4E4440BD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37" y="3413161"/>
            <a:ext cx="529983" cy="5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387C7916-7F6D-E242-100B-03D7E3151AD7}"/>
              </a:ext>
            </a:extLst>
          </p:cNvPr>
          <p:cNvSpPr/>
          <p:nvPr/>
        </p:nvSpPr>
        <p:spPr>
          <a:xfrm>
            <a:off x="1291208" y="3122165"/>
            <a:ext cx="1620000" cy="45923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TRANSIZIONE 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DIGITALE</a:t>
            </a:r>
          </a:p>
        </p:txBody>
      </p:sp>
      <p:sp>
        <p:nvSpPr>
          <p:cNvPr id="12" name="Rettangolo 46">
            <a:extLst>
              <a:ext uri="{FF2B5EF4-FFF2-40B4-BE49-F238E27FC236}">
                <a16:creationId xmlns:a16="http://schemas.microsoft.com/office/drawing/2014/main" id="{B3264519-2A84-58B6-563E-BC355E96705B}"/>
              </a:ext>
            </a:extLst>
          </p:cNvPr>
          <p:cNvSpPr/>
          <p:nvPr/>
        </p:nvSpPr>
        <p:spPr>
          <a:xfrm>
            <a:off x="1291208" y="3609232"/>
            <a:ext cx="2537842" cy="9627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Promuovere e sostenere la trasformazione digitale del Paese e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l’innovazione del sistema produttivo 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investire in due settori chiave per l’Italia: turismo e cultura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96D6197E-E90A-0A1A-91ED-17FF3F18620B}"/>
              </a:ext>
            </a:extLst>
          </p:cNvPr>
          <p:cNvSpPr/>
          <p:nvPr/>
        </p:nvSpPr>
        <p:spPr>
          <a:xfrm>
            <a:off x="5571750" y="4821825"/>
            <a:ext cx="1620000" cy="431337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INCLUSIONE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COESIONE</a:t>
            </a:r>
          </a:p>
        </p:txBody>
      </p:sp>
      <p:sp>
        <p:nvSpPr>
          <p:cNvPr id="14" name="Rettangolo 46">
            <a:extLst>
              <a:ext uri="{FF2B5EF4-FFF2-40B4-BE49-F238E27FC236}">
                <a16:creationId xmlns:a16="http://schemas.microsoft.com/office/drawing/2014/main" id="{2EC54CA7-A75C-888A-BB61-F96D96345AA1}"/>
              </a:ext>
            </a:extLst>
          </p:cNvPr>
          <p:cNvSpPr/>
          <p:nvPr/>
        </p:nvSpPr>
        <p:spPr>
          <a:xfrm>
            <a:off x="5545823" y="5369782"/>
            <a:ext cx="2537841" cy="9380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Facilitare la partecipazione al mercato del lavoro, anche attraverso la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formazione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 rafforzare le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politiche attive del lavoro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favorire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l’inclusione sociale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9F7E367-0E29-F65B-F722-9D9A1153BC4E}"/>
              </a:ext>
            </a:extLst>
          </p:cNvPr>
          <p:cNvSpPr/>
          <p:nvPr/>
        </p:nvSpPr>
        <p:spPr>
          <a:xfrm>
            <a:off x="1283524" y="4869403"/>
            <a:ext cx="1620000" cy="336183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ISTRUZIONE 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RICERCA</a:t>
            </a:r>
          </a:p>
        </p:txBody>
      </p:sp>
      <p:sp>
        <p:nvSpPr>
          <p:cNvPr id="16" name="Rettangolo 46">
            <a:extLst>
              <a:ext uri="{FF2B5EF4-FFF2-40B4-BE49-F238E27FC236}">
                <a16:creationId xmlns:a16="http://schemas.microsoft.com/office/drawing/2014/main" id="{A4F96891-DE78-2BA5-C026-7B00EA057F05}"/>
              </a:ext>
            </a:extLst>
          </p:cNvPr>
          <p:cNvSpPr/>
          <p:nvPr/>
        </p:nvSpPr>
        <p:spPr>
          <a:xfrm>
            <a:off x="1283524" y="5337332"/>
            <a:ext cx="2075841" cy="696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Rafforzare il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sistema educativo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le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competenze digitali e STEM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la 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ricerca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il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trasferimento tecnologico</a:t>
            </a:r>
          </a:p>
        </p:txBody>
      </p:sp>
      <p:pic>
        <p:nvPicPr>
          <p:cNvPr id="17" name="Picture 8" descr="Action, call, dial, fifth, five, number, phone">
            <a:extLst>
              <a:ext uri="{FF2B5EF4-FFF2-40B4-BE49-F238E27FC236}">
                <a16:creationId xmlns:a16="http://schemas.microsoft.com/office/drawing/2014/main" id="{7573527C-B2CE-184F-67B7-E4C40DD79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776" y="5076701"/>
            <a:ext cx="527922" cy="52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132C1C72-9B09-7A22-7E94-07C36BA3D7E0}"/>
              </a:ext>
            </a:extLst>
          </p:cNvPr>
          <p:cNvSpPr/>
          <p:nvPr/>
        </p:nvSpPr>
        <p:spPr>
          <a:xfrm>
            <a:off x="9475023" y="3122164"/>
            <a:ext cx="1620000" cy="336183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INFRASTRUTTURE PER LA 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MOBILITÀ SOSTENIBILE</a:t>
            </a:r>
          </a:p>
        </p:txBody>
      </p:sp>
      <p:sp>
        <p:nvSpPr>
          <p:cNvPr id="19" name="Rettangolo 46">
            <a:extLst>
              <a:ext uri="{FF2B5EF4-FFF2-40B4-BE49-F238E27FC236}">
                <a16:creationId xmlns:a16="http://schemas.microsoft.com/office/drawing/2014/main" id="{ECFCAC70-6B94-0500-3169-EDDD2CBC5C56}"/>
              </a:ext>
            </a:extLst>
          </p:cNvPr>
          <p:cNvSpPr/>
          <p:nvPr/>
        </p:nvSpPr>
        <p:spPr>
          <a:xfrm>
            <a:off x="9466954" y="3610854"/>
            <a:ext cx="2100207" cy="696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Sviluppo razionale di una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infrastruttura di trasporto 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moderna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sostenibile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ed estesa a tutte le aree del Paese</a:t>
            </a:r>
          </a:p>
        </p:txBody>
      </p:sp>
      <p:pic>
        <p:nvPicPr>
          <p:cNvPr id="20" name="Picture 4" descr="Action, call, dial, number, phone, third, three">
            <a:extLst>
              <a:ext uri="{FF2B5EF4-FFF2-40B4-BE49-F238E27FC236}">
                <a16:creationId xmlns:a16="http://schemas.microsoft.com/office/drawing/2014/main" id="{3D1D6250-450C-5CB2-40D3-5EDC2BAE1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938" y="3343234"/>
            <a:ext cx="527922" cy="52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E63B8017-2889-221F-4EBA-166C7CB3BE1C}"/>
              </a:ext>
            </a:extLst>
          </p:cNvPr>
          <p:cNvSpPr/>
          <p:nvPr/>
        </p:nvSpPr>
        <p:spPr>
          <a:xfrm>
            <a:off x="5474775" y="3107704"/>
            <a:ext cx="1620000" cy="336183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TRANSIZIONE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VERDE</a:t>
            </a:r>
          </a:p>
        </p:txBody>
      </p:sp>
      <p:sp>
        <p:nvSpPr>
          <p:cNvPr id="22" name="Rettangolo 46">
            <a:extLst>
              <a:ext uri="{FF2B5EF4-FFF2-40B4-BE49-F238E27FC236}">
                <a16:creationId xmlns:a16="http://schemas.microsoft.com/office/drawing/2014/main" id="{74570A72-1D94-F406-9045-F6949400304F}"/>
              </a:ext>
            </a:extLst>
          </p:cNvPr>
          <p:cNvSpPr/>
          <p:nvPr/>
        </p:nvSpPr>
        <p:spPr>
          <a:xfrm>
            <a:off x="5474775" y="3565606"/>
            <a:ext cx="2051750" cy="696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Migliorare la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sostenibilità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la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resilienza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del sistema economico  assicurando una transizione equa e inclusiva</a:t>
            </a:r>
          </a:p>
        </p:txBody>
      </p:sp>
      <p:pic>
        <p:nvPicPr>
          <p:cNvPr id="23" name="Picture 10" descr="Action, call, dial, number, phone, six">
            <a:extLst>
              <a:ext uri="{FF2B5EF4-FFF2-40B4-BE49-F238E27FC236}">
                <a16:creationId xmlns:a16="http://schemas.microsoft.com/office/drawing/2014/main" id="{656677B0-EDEC-84FD-FE10-67E3041B3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987" y="5100617"/>
            <a:ext cx="527922" cy="52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ttangolo 23">
            <a:extLst>
              <a:ext uri="{FF2B5EF4-FFF2-40B4-BE49-F238E27FC236}">
                <a16:creationId xmlns:a16="http://schemas.microsoft.com/office/drawing/2014/main" id="{AC1A68AE-8A54-3B10-BB88-4333C75527C7}"/>
              </a:ext>
            </a:extLst>
          </p:cNvPr>
          <p:cNvSpPr/>
          <p:nvPr/>
        </p:nvSpPr>
        <p:spPr>
          <a:xfrm>
            <a:off x="9458824" y="4722364"/>
            <a:ext cx="1636200" cy="336183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/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SALUTE E</a:t>
            </a:r>
          </a:p>
          <a:p>
            <a:pPr defTabSz="685800">
              <a:lnSpc>
                <a:spcPct val="110000"/>
              </a:lnSpc>
              <a:buClrTx/>
              <a:defRPr/>
            </a:pPr>
            <a:r>
              <a:rPr lang="it-IT" sz="13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RESILIENZA</a:t>
            </a:r>
          </a:p>
          <a:p>
            <a:pPr defTabSz="685800">
              <a:lnSpc>
                <a:spcPct val="110000"/>
              </a:lnSpc>
              <a:buClrTx/>
              <a:defRPr/>
            </a:pPr>
            <a:endParaRPr lang="it-IT" sz="1050" b="1" kern="1200" dirty="0">
              <a:solidFill>
                <a:srgbClr val="476DB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ttangolo 46">
            <a:extLst>
              <a:ext uri="{FF2B5EF4-FFF2-40B4-BE49-F238E27FC236}">
                <a16:creationId xmlns:a16="http://schemas.microsoft.com/office/drawing/2014/main" id="{9E8750D6-6D19-3088-5D0A-1CFD1A908B88}"/>
              </a:ext>
            </a:extLst>
          </p:cNvPr>
          <p:cNvSpPr/>
          <p:nvPr/>
        </p:nvSpPr>
        <p:spPr>
          <a:xfrm>
            <a:off x="9475023" y="5327766"/>
            <a:ext cx="2212151" cy="7599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 defTabSz="685800">
              <a:lnSpc>
                <a:spcPct val="110000"/>
              </a:lnSpc>
              <a:buClrTx/>
              <a:defRPr/>
            </a:pP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Rafforzare la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prevenzione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i </a:t>
            </a:r>
            <a:r>
              <a:rPr lang="it-IT" sz="1100" b="1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servizi sanitari </a:t>
            </a:r>
            <a:r>
              <a:rPr lang="it-IT" sz="1100" kern="1200" spc="-4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sul territorio, modernizzare e digitalizzare il sistema sanitario e garantire equità di accesso alle cure</a:t>
            </a:r>
          </a:p>
        </p:txBody>
      </p:sp>
    </p:spTree>
    <p:extLst>
      <p:ext uri="{BB962C8B-B14F-4D97-AF65-F5344CB8AC3E}">
        <p14:creationId xmlns:p14="http://schemas.microsoft.com/office/powerpoint/2010/main" val="146274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66EF710-0638-C2F0-8E73-490FACF8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926" y="1600201"/>
            <a:ext cx="10861549" cy="83025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 PNRR contiene un pacchetto coerente di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riforme strutturali e investimenti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 il periodo 2021-2026 articolato in sei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settori d'intervento prioritari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obiettivi: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/>
              <a:t>IL QUADRO FINANZIARIO</a:t>
            </a:r>
          </a:p>
        </p:txBody>
      </p:sp>
      <p:graphicFrame>
        <p:nvGraphicFramePr>
          <p:cNvPr id="10" name="Chart 50">
            <a:extLst>
              <a:ext uri="{FF2B5EF4-FFF2-40B4-BE49-F238E27FC236}">
                <a16:creationId xmlns:a16="http://schemas.microsoft.com/office/drawing/2014/main" id="{FED1F9E3-DA5A-A77B-DD5C-63E645517C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506665"/>
              </p:ext>
            </p:extLst>
          </p:nvPr>
        </p:nvGraphicFramePr>
        <p:xfrm>
          <a:off x="3548663" y="3110873"/>
          <a:ext cx="5145627" cy="292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74">
            <a:extLst>
              <a:ext uri="{FF2B5EF4-FFF2-40B4-BE49-F238E27FC236}">
                <a16:creationId xmlns:a16="http://schemas.microsoft.com/office/drawing/2014/main" id="{7FBFCE5B-A26F-DDE4-99B2-31945E8FAB35}"/>
              </a:ext>
            </a:extLst>
          </p:cNvPr>
          <p:cNvSpPr txBox="1"/>
          <p:nvPr/>
        </p:nvSpPr>
        <p:spPr>
          <a:xfrm>
            <a:off x="4606937" y="3290501"/>
            <a:ext cx="654026" cy="276998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8,16%</a:t>
            </a:r>
          </a:p>
        </p:txBody>
      </p:sp>
      <p:sp>
        <p:nvSpPr>
          <p:cNvPr id="12" name="Rectangle 60">
            <a:extLst>
              <a:ext uri="{FF2B5EF4-FFF2-40B4-BE49-F238E27FC236}">
                <a16:creationId xmlns:a16="http://schemas.microsoft.com/office/drawing/2014/main" id="{686E3826-970B-2381-0F94-20F8964A7AD3}"/>
              </a:ext>
            </a:extLst>
          </p:cNvPr>
          <p:cNvSpPr/>
          <p:nvPr/>
        </p:nvSpPr>
        <p:spPr>
          <a:xfrm>
            <a:off x="2377597" y="3125595"/>
            <a:ext cx="2102088" cy="5146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SALUTE E RESILIENZA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15,63 mld di €</a:t>
            </a:r>
          </a:p>
        </p:txBody>
      </p:sp>
      <p:sp>
        <p:nvSpPr>
          <p:cNvPr id="13" name="TextBox 70">
            <a:extLst>
              <a:ext uri="{FF2B5EF4-FFF2-40B4-BE49-F238E27FC236}">
                <a16:creationId xmlns:a16="http://schemas.microsoft.com/office/drawing/2014/main" id="{A795118B-D851-1BB0-8519-8AFD82948296}"/>
              </a:ext>
            </a:extLst>
          </p:cNvPr>
          <p:cNvSpPr txBox="1"/>
          <p:nvPr/>
        </p:nvSpPr>
        <p:spPr>
          <a:xfrm>
            <a:off x="6259796" y="2987095"/>
            <a:ext cx="782265" cy="276999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lIns="0" tIns="0" rIns="0" bIns="0" rtlCol="0" anchor="ctr">
            <a:sp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21,04%</a:t>
            </a:r>
          </a:p>
        </p:txBody>
      </p:sp>
      <p:sp>
        <p:nvSpPr>
          <p:cNvPr id="14" name="Rectangle 59">
            <a:extLst>
              <a:ext uri="{FF2B5EF4-FFF2-40B4-BE49-F238E27FC236}">
                <a16:creationId xmlns:a16="http://schemas.microsoft.com/office/drawing/2014/main" id="{356F353D-EDAF-5AA1-54C5-574178C28ABB}"/>
              </a:ext>
            </a:extLst>
          </p:cNvPr>
          <p:cNvSpPr/>
          <p:nvPr/>
        </p:nvSpPr>
        <p:spPr>
          <a:xfrm>
            <a:off x="7022556" y="2617642"/>
            <a:ext cx="1642067" cy="8649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DIGITALIZZAZIONE,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COMPETITIVITA’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 CULTURA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476DB6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40,29 mld di €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rgbClr val="476DB6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73">
            <a:extLst>
              <a:ext uri="{FF2B5EF4-FFF2-40B4-BE49-F238E27FC236}">
                <a16:creationId xmlns:a16="http://schemas.microsoft.com/office/drawing/2014/main" id="{D1F6E0DD-8CFF-2759-2A81-AE03A30757D2}"/>
              </a:ext>
            </a:extLst>
          </p:cNvPr>
          <p:cNvSpPr txBox="1"/>
          <p:nvPr/>
        </p:nvSpPr>
        <p:spPr>
          <a:xfrm>
            <a:off x="3941827" y="3948031"/>
            <a:ext cx="898933" cy="276999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squar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10,37%</a:t>
            </a:r>
          </a:p>
        </p:txBody>
      </p:sp>
      <p:sp>
        <p:nvSpPr>
          <p:cNvPr id="18" name="Rectangle 52">
            <a:extLst>
              <a:ext uri="{FF2B5EF4-FFF2-40B4-BE49-F238E27FC236}">
                <a16:creationId xmlns:a16="http://schemas.microsoft.com/office/drawing/2014/main" id="{893C4600-188F-2219-D6B0-402DA1F882D5}"/>
              </a:ext>
            </a:extLst>
          </p:cNvPr>
          <p:cNvSpPr/>
          <p:nvPr/>
        </p:nvSpPr>
        <p:spPr>
          <a:xfrm>
            <a:off x="1818691" y="3955331"/>
            <a:ext cx="2263401" cy="4794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INCLUSIONE E COESIONE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476DB6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19,85 mld di €</a:t>
            </a: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476DB6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72">
            <a:extLst>
              <a:ext uri="{FF2B5EF4-FFF2-40B4-BE49-F238E27FC236}">
                <a16:creationId xmlns:a16="http://schemas.microsoft.com/office/drawing/2014/main" id="{CA9281D9-B88B-CA48-592E-F1E65E00B690}"/>
              </a:ext>
            </a:extLst>
          </p:cNvPr>
          <p:cNvSpPr txBox="1"/>
          <p:nvPr/>
        </p:nvSpPr>
        <p:spPr>
          <a:xfrm>
            <a:off x="4088552" y="4963862"/>
            <a:ext cx="782266" cy="276999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lIns="0" tIns="0" rIns="0" bIns="0" rtlCol="0" anchor="ctr">
            <a:sp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16,13%</a:t>
            </a:r>
          </a:p>
        </p:txBody>
      </p:sp>
      <p:sp>
        <p:nvSpPr>
          <p:cNvPr id="20" name="Rectangle 53">
            <a:extLst>
              <a:ext uri="{FF2B5EF4-FFF2-40B4-BE49-F238E27FC236}">
                <a16:creationId xmlns:a16="http://schemas.microsoft.com/office/drawing/2014/main" id="{49216719-042E-D011-3AE7-AE7C3725002B}"/>
              </a:ext>
            </a:extLst>
          </p:cNvPr>
          <p:cNvSpPr/>
          <p:nvPr/>
        </p:nvSpPr>
        <p:spPr>
          <a:xfrm>
            <a:off x="1925876" y="4911303"/>
            <a:ext cx="2162676" cy="5001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ISTRUZIONE E RICERCA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476DB6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30,88 mld di €</a:t>
            </a: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476DB6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69">
            <a:extLst>
              <a:ext uri="{FF2B5EF4-FFF2-40B4-BE49-F238E27FC236}">
                <a16:creationId xmlns:a16="http://schemas.microsoft.com/office/drawing/2014/main" id="{6F1B8747-C4AA-EA86-733B-19FD59CCFC3A}"/>
              </a:ext>
            </a:extLst>
          </p:cNvPr>
          <p:cNvSpPr txBox="1"/>
          <p:nvPr/>
        </p:nvSpPr>
        <p:spPr>
          <a:xfrm>
            <a:off x="7409577" y="4434793"/>
            <a:ext cx="974626" cy="276999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32,05%   </a:t>
            </a:r>
          </a:p>
        </p:txBody>
      </p:sp>
      <p:sp>
        <p:nvSpPr>
          <p:cNvPr id="22" name="Rectangle 58">
            <a:extLst>
              <a:ext uri="{FF2B5EF4-FFF2-40B4-BE49-F238E27FC236}">
                <a16:creationId xmlns:a16="http://schemas.microsoft.com/office/drawing/2014/main" id="{E7991E64-A031-5BC8-D33C-725E1391B0BE}"/>
              </a:ext>
            </a:extLst>
          </p:cNvPr>
          <p:cNvSpPr/>
          <p:nvPr/>
        </p:nvSpPr>
        <p:spPr>
          <a:xfrm>
            <a:off x="8154400" y="4318970"/>
            <a:ext cx="2112270" cy="6621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TRANSIZIONE VERDE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476DB6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59,46 mld di €</a:t>
            </a:r>
            <a:endPara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476DB6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71">
            <a:extLst>
              <a:ext uri="{FF2B5EF4-FFF2-40B4-BE49-F238E27FC236}">
                <a16:creationId xmlns:a16="http://schemas.microsoft.com/office/drawing/2014/main" id="{1653C9AD-BC24-86E6-795B-00307E6ECBED}"/>
              </a:ext>
            </a:extLst>
          </p:cNvPr>
          <p:cNvSpPr txBox="1"/>
          <p:nvPr/>
        </p:nvSpPr>
        <p:spPr>
          <a:xfrm>
            <a:off x="5320942" y="5838825"/>
            <a:ext cx="1337516" cy="276999"/>
          </a:xfrm>
          <a:prstGeom prst="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 lIns="0" tIns="0" rIns="0" bIns="0" rtlCol="0" anchor="ctr">
            <a:sp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A2643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13,26%</a:t>
            </a:r>
          </a:p>
        </p:txBody>
      </p:sp>
      <p:sp>
        <p:nvSpPr>
          <p:cNvPr id="24" name="Rectangle 54">
            <a:extLst>
              <a:ext uri="{FF2B5EF4-FFF2-40B4-BE49-F238E27FC236}">
                <a16:creationId xmlns:a16="http://schemas.microsoft.com/office/drawing/2014/main" id="{F77E5863-AFA2-295B-8D03-B9A4F41901F9}"/>
              </a:ext>
            </a:extLst>
          </p:cNvPr>
          <p:cNvSpPr/>
          <p:nvPr/>
        </p:nvSpPr>
        <p:spPr>
          <a:xfrm>
            <a:off x="5260963" y="6075728"/>
            <a:ext cx="3989466" cy="6621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INFRASTRUTTURE PER UNA MOBILITÀ SOSTENIBILE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476DB6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25,40 mld di €</a:t>
            </a: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476DB6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6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1733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Una panoramica generale sul PNRR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831FC8E-BCB7-9628-66C8-97E34D4B6FF6}"/>
              </a:ext>
            </a:extLst>
          </p:cNvPr>
          <p:cNvSpPr/>
          <p:nvPr/>
        </p:nvSpPr>
        <p:spPr>
          <a:xfrm>
            <a:off x="573881" y="2390774"/>
            <a:ext cx="2390775" cy="191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0" b="1" dirty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MISSIONI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9710EDD-8BA5-181F-B3AB-F782B49020ED}"/>
              </a:ext>
            </a:extLst>
          </p:cNvPr>
          <p:cNvSpPr/>
          <p:nvPr/>
        </p:nvSpPr>
        <p:spPr>
          <a:xfrm>
            <a:off x="3414712" y="2390774"/>
            <a:ext cx="2390775" cy="191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COMPONENTI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5E7A4DC-2262-2BBC-3BBF-91D04129F2A3}"/>
              </a:ext>
            </a:extLst>
          </p:cNvPr>
          <p:cNvSpPr/>
          <p:nvPr/>
        </p:nvSpPr>
        <p:spPr>
          <a:xfrm>
            <a:off x="6381750" y="2390774"/>
            <a:ext cx="2390775" cy="191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tx1"/>
                </a:solidFill>
              </a:rPr>
              <a:t>63</a:t>
            </a:r>
          </a:p>
          <a:p>
            <a:pPr algn="ctr"/>
            <a:r>
              <a:rPr lang="it-IT" sz="1800" dirty="0">
                <a:solidFill>
                  <a:schemeClr val="tx1"/>
                </a:solidFill>
              </a:rPr>
              <a:t>RIFORME</a:t>
            </a:r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1FC2477-DE7B-D126-E8ED-7D64EAEBFE00}"/>
              </a:ext>
            </a:extLst>
          </p:cNvPr>
          <p:cNvSpPr/>
          <p:nvPr/>
        </p:nvSpPr>
        <p:spPr>
          <a:xfrm>
            <a:off x="9348788" y="2390774"/>
            <a:ext cx="2390775" cy="191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tx1"/>
                </a:solidFill>
              </a:rPr>
              <a:t>134</a:t>
            </a:r>
          </a:p>
          <a:p>
            <a:pPr algn="ctr"/>
            <a:r>
              <a:rPr lang="it-IT" sz="1800" dirty="0">
                <a:solidFill>
                  <a:schemeClr val="tx1"/>
                </a:solidFill>
              </a:rPr>
              <a:t>INVESTIMENTI</a:t>
            </a:r>
            <a:endParaRPr lang="it-IT" dirty="0"/>
          </a:p>
        </p:txBody>
      </p:sp>
      <p:pic>
        <p:nvPicPr>
          <p:cNvPr id="21" name="Picture 2" descr="Risultati immagini per FRECCIA BERSAglio STILIZZATA">
            <a:extLst>
              <a:ext uri="{FF2B5EF4-FFF2-40B4-BE49-F238E27FC236}">
                <a16:creationId xmlns:a16="http://schemas.microsoft.com/office/drawing/2014/main" id="{5BBAE846-8877-D7A6-EDC4-9716319C7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77" y="4305300"/>
            <a:ext cx="13906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>
            <a:extLst>
              <a:ext uri="{FF2B5EF4-FFF2-40B4-BE49-F238E27FC236}">
                <a16:creationId xmlns:a16="http://schemas.microsoft.com/office/drawing/2014/main" id="{0024E4C8-F7A9-4984-8BBA-740DFF8667F9}"/>
              </a:ext>
            </a:extLst>
          </p:cNvPr>
          <p:cNvSpPr/>
          <p:nvPr/>
        </p:nvSpPr>
        <p:spPr>
          <a:xfrm>
            <a:off x="5152315" y="4514849"/>
            <a:ext cx="2681377" cy="97155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/>
          <a:p>
            <a:pPr algn="ctr" defTabSz="685800">
              <a:lnSpc>
                <a:spcPct val="110000"/>
              </a:lnSpc>
              <a:buClrTx/>
              <a:defRPr/>
            </a:pPr>
            <a:r>
              <a:rPr lang="it-IT" sz="40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527</a:t>
            </a:r>
          </a:p>
          <a:p>
            <a:pPr algn="ctr" defTabSz="685800">
              <a:lnSpc>
                <a:spcPct val="110000"/>
              </a:lnSpc>
              <a:buClrTx/>
              <a:defRPr/>
            </a:pPr>
            <a:r>
              <a:rPr lang="it-IT" sz="1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Traguardi &amp; Obiettivi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18B21B1-2F74-FDB0-F93F-F6298F82773C}"/>
              </a:ext>
            </a:extLst>
          </p:cNvPr>
          <p:cNvSpPr txBox="1"/>
          <p:nvPr/>
        </p:nvSpPr>
        <p:spPr>
          <a:xfrm>
            <a:off x="1239291" y="6180432"/>
            <a:ext cx="769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/>
              <a:t>TRE PRIORITÀ TRASVERSALI </a:t>
            </a:r>
            <a:r>
              <a:rPr lang="it-IT" b="1" dirty="0"/>
              <a:t>→ GENERE, GIOVANI, TERRITORIO</a:t>
            </a:r>
          </a:p>
        </p:txBody>
      </p:sp>
    </p:spTree>
    <p:extLst>
      <p:ext uri="{BB962C8B-B14F-4D97-AF65-F5344CB8AC3E}">
        <p14:creationId xmlns:p14="http://schemas.microsoft.com/office/powerpoint/2010/main" val="223509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4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E59784-DF5A-F70B-55BE-EF0E5CDD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3941827" y="-48057"/>
            <a:ext cx="4308346" cy="1100570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34759AB-79F3-36A7-9FE2-9DE89E6812EA}"/>
              </a:ext>
            </a:extLst>
          </p:cNvPr>
          <p:cNvSpPr/>
          <p:nvPr/>
        </p:nvSpPr>
        <p:spPr>
          <a:xfrm>
            <a:off x="1343025" y="1019175"/>
            <a:ext cx="10077450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b="1" dirty="0"/>
              <a:t>LA GOVERNANCE NAZIONALE DEL PNRR</a:t>
            </a:r>
          </a:p>
        </p:txBody>
      </p:sp>
      <p:sp>
        <p:nvSpPr>
          <p:cNvPr id="7" name="Rectangle: Rounded Corners 100">
            <a:extLst>
              <a:ext uri="{FF2B5EF4-FFF2-40B4-BE49-F238E27FC236}">
                <a16:creationId xmlns:a16="http://schemas.microsoft.com/office/drawing/2014/main" id="{72833B2D-2CC2-33E2-949D-22EB18801C5F}"/>
              </a:ext>
            </a:extLst>
          </p:cNvPr>
          <p:cNvSpPr/>
          <p:nvPr/>
        </p:nvSpPr>
        <p:spPr>
          <a:xfrm>
            <a:off x="417584" y="1840819"/>
            <a:ext cx="1850882" cy="61609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Cabina di Regia</a:t>
            </a:r>
            <a:endParaRPr lang="it-IT" sz="1600" kern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00">
            <a:extLst>
              <a:ext uri="{FF2B5EF4-FFF2-40B4-BE49-F238E27FC236}">
                <a16:creationId xmlns:a16="http://schemas.microsoft.com/office/drawing/2014/main" id="{EF0BD3C9-2956-327E-AF7C-496BB22E6014}"/>
              </a:ext>
            </a:extLst>
          </p:cNvPr>
          <p:cNvSpPr/>
          <p:nvPr/>
        </p:nvSpPr>
        <p:spPr>
          <a:xfrm>
            <a:off x="417584" y="2619375"/>
            <a:ext cx="1850882" cy="61609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Tavolo Partenariato</a:t>
            </a:r>
          </a:p>
        </p:txBody>
      </p:sp>
      <p:sp>
        <p:nvSpPr>
          <p:cNvPr id="9" name="Rectangle: Rounded Corners 100">
            <a:extLst>
              <a:ext uri="{FF2B5EF4-FFF2-40B4-BE49-F238E27FC236}">
                <a16:creationId xmlns:a16="http://schemas.microsoft.com/office/drawing/2014/main" id="{56A58D25-ECAF-F9EB-D1D9-D75E3A626177}"/>
              </a:ext>
            </a:extLst>
          </p:cNvPr>
          <p:cNvSpPr/>
          <p:nvPr/>
        </p:nvSpPr>
        <p:spPr>
          <a:xfrm>
            <a:off x="417584" y="3458876"/>
            <a:ext cx="1850882" cy="616091"/>
          </a:xfrm>
          <a:prstGeom prst="roundRect">
            <a:avLst/>
          </a:prstGeom>
          <a:solidFill>
            <a:srgbClr val="0070C0"/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Centrale PNRR</a:t>
            </a:r>
          </a:p>
        </p:txBody>
      </p:sp>
      <p:sp>
        <p:nvSpPr>
          <p:cNvPr id="12" name="Rectangle: Rounded Corners 100">
            <a:extLst>
              <a:ext uri="{FF2B5EF4-FFF2-40B4-BE49-F238E27FC236}">
                <a16:creationId xmlns:a16="http://schemas.microsoft.com/office/drawing/2014/main" id="{847EF180-D2FD-5B27-E2AE-5FA17EEC435B}"/>
              </a:ext>
            </a:extLst>
          </p:cNvPr>
          <p:cNvSpPr/>
          <p:nvPr/>
        </p:nvSpPr>
        <p:spPr>
          <a:xfrm>
            <a:off x="417584" y="4268927"/>
            <a:ext cx="1850882" cy="616091"/>
          </a:xfrm>
          <a:prstGeom prst="roundRect">
            <a:avLst/>
          </a:prstGeom>
          <a:solidFill>
            <a:srgbClr val="00B050"/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Audit</a:t>
            </a:r>
          </a:p>
        </p:txBody>
      </p:sp>
      <p:sp>
        <p:nvSpPr>
          <p:cNvPr id="13" name="Rectangle: Rounded Corners 100">
            <a:extLst>
              <a:ext uri="{FF2B5EF4-FFF2-40B4-BE49-F238E27FC236}">
                <a16:creationId xmlns:a16="http://schemas.microsoft.com/office/drawing/2014/main" id="{011C9B95-1576-CB94-830C-8345B1B52315}"/>
              </a:ext>
            </a:extLst>
          </p:cNvPr>
          <p:cNvSpPr/>
          <p:nvPr/>
        </p:nvSpPr>
        <p:spPr>
          <a:xfrm>
            <a:off x="417584" y="5110033"/>
            <a:ext cx="1850882" cy="79489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Missione per Valutazione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252B4B3-B4D7-DDBD-7027-1BF94C3D8C97}"/>
              </a:ext>
            </a:extLst>
          </p:cNvPr>
          <p:cNvSpPr txBox="1"/>
          <p:nvPr/>
        </p:nvSpPr>
        <p:spPr>
          <a:xfrm>
            <a:off x="2486025" y="1859838"/>
            <a:ext cx="893445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Analizza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l’avanzamento del Piano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i progressi compiuti. Aggiorna periodicamente la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PCM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e attiva, nel caso, i poteri sostitutivi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37F04B6-D4FC-7FAC-D3B3-0F82A3CDC514}"/>
              </a:ext>
            </a:extLst>
          </p:cNvPr>
          <p:cNvSpPr txBox="1"/>
          <p:nvPr/>
        </p:nvSpPr>
        <p:spPr>
          <a:xfrm>
            <a:off x="2486025" y="2643550"/>
            <a:ext cx="893445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Funzioni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consultive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nelle materie e per le questioni connesse all’attuazione del PNRR e effettua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segnalazioni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alla Cabina di Regia e al Servizio centrale per il PNRR 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55A6197-008A-5D09-276D-07840FA6B8D6}"/>
              </a:ext>
            </a:extLst>
          </p:cNvPr>
          <p:cNvSpPr txBox="1"/>
          <p:nvPr/>
        </p:nvSpPr>
        <p:spPr>
          <a:xfrm>
            <a:off x="2486025" y="3445741"/>
            <a:ext cx="893445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kern="1200" dirty="0">
                <a:solidFill>
                  <a:srgbClr val="0A25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 di contatto nazionale</a:t>
            </a:r>
            <a:r>
              <a:rPr lang="it-IT" sz="1600" kern="1200" dirty="0">
                <a:solidFill>
                  <a:srgbClr val="0A25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l’attuazione del PNRR, per la gestione e attuazione, monitoraggio, rendicontazione e controllo del PNRR.</a:t>
            </a:r>
            <a:endParaRPr lang="it-IT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F898C706-B322-04F9-43D3-A55938E49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11"/>
          <a:stretch/>
        </p:blipFill>
        <p:spPr>
          <a:xfrm>
            <a:off x="9102868" y="2921147"/>
            <a:ext cx="1737721" cy="292534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30AD697-8218-AD0C-7810-713DC09BD946}"/>
              </a:ext>
            </a:extLst>
          </p:cNvPr>
          <p:cNvSpPr txBox="1"/>
          <p:nvPr/>
        </p:nvSpPr>
        <p:spPr>
          <a:xfrm>
            <a:off x="2486025" y="4306464"/>
            <a:ext cx="893445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Effettua tutta una serie di </a:t>
            </a:r>
            <a:r>
              <a:rPr lang="it-IT" sz="1600" b="1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verifiche</a:t>
            </a:r>
            <a:r>
              <a:rPr lang="it-IT" sz="160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relativamente i traguardi e obiettivi del PNRR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3AB958D-0D84-0901-EDB8-831C811F0FA8}"/>
              </a:ext>
            </a:extLst>
          </p:cNvPr>
          <p:cNvSpPr txBox="1"/>
          <p:nvPr/>
        </p:nvSpPr>
        <p:spPr>
          <a:xfrm>
            <a:off x="2452688" y="5082272"/>
            <a:ext cx="893445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kern="12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Accompagna l’attuazione del Piano</a:t>
            </a:r>
            <a:r>
              <a:rPr lang="it-IT" sz="16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kern="12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verificando la coerenza di indicatori, traguardi e obiettivi previsti dal PNRR e valutando il loro conseguimento ai fini della rendicontazione alla CE</a:t>
            </a:r>
            <a:endParaRPr lang="it-IT" dirty="0"/>
          </a:p>
        </p:txBody>
      </p:sp>
      <p:sp>
        <p:nvSpPr>
          <p:cNvPr id="20" name="Rectangle: Rounded Corners 100">
            <a:extLst>
              <a:ext uri="{FF2B5EF4-FFF2-40B4-BE49-F238E27FC236}">
                <a16:creationId xmlns:a16="http://schemas.microsoft.com/office/drawing/2014/main" id="{4A34900B-EA06-4DF7-52E6-1E9BD6012606}"/>
              </a:ext>
            </a:extLst>
          </p:cNvPr>
          <p:cNvSpPr/>
          <p:nvPr/>
        </p:nvSpPr>
        <p:spPr>
          <a:xfrm>
            <a:off x="466725" y="6073419"/>
            <a:ext cx="1850882" cy="616091"/>
          </a:xfrm>
          <a:prstGeom prst="roundRect">
            <a:avLst/>
          </a:prstGeom>
          <a:solidFill>
            <a:srgbClr val="FF0000"/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r>
              <a:rPr lang="it-IT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Nucleo PNRR Stato-Regioni</a:t>
            </a:r>
            <a:endParaRPr lang="it-IT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9C6093B-9D91-1145-59E1-CBECF44E76F3}"/>
              </a:ext>
            </a:extLst>
          </p:cNvPr>
          <p:cNvSpPr txBox="1"/>
          <p:nvPr/>
        </p:nvSpPr>
        <p:spPr>
          <a:xfrm>
            <a:off x="2486025" y="5965965"/>
            <a:ext cx="8934450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Assicura il </a:t>
            </a:r>
            <a:r>
              <a:rPr lang="it-IT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coordinamento delle relazioni tra Amministrazioni statali </a:t>
            </a: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titolari di interventi del PNRR e gli enti territoriali.  </a:t>
            </a:r>
            <a:endParaRPr lang="it-IT" sz="16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it-I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it-IT" sz="1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616021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5235</Words>
  <Application>Microsoft Office PowerPoint</Application>
  <PresentationFormat>Widescreen</PresentationFormat>
  <Paragraphs>1008</Paragraphs>
  <Slides>34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34</vt:i4>
      </vt:variant>
    </vt:vector>
  </HeadingPairs>
  <TitlesOfParts>
    <vt:vector size="48" baseType="lpstr">
      <vt:lpstr>Aharoni</vt:lpstr>
      <vt:lpstr>Algerian</vt:lpstr>
      <vt:lpstr>Arial</vt:lpstr>
      <vt:lpstr>Avenir Next LT Pro</vt:lpstr>
      <vt:lpstr>Calibri</vt:lpstr>
      <vt:lpstr>Calibri Light</vt:lpstr>
      <vt:lpstr>Helvetica</vt:lpstr>
      <vt:lpstr>Montserrat</vt:lpstr>
      <vt:lpstr>Raleway-Bold</vt:lpstr>
      <vt:lpstr>Raleway-Regular</vt:lpstr>
      <vt:lpstr>Times New Roman</vt:lpstr>
      <vt:lpstr>Wingdings</vt:lpstr>
      <vt:lpstr>PrismaticVTI</vt:lpstr>
      <vt:lpstr>Tema di Office</vt:lpstr>
      <vt:lpstr>OSSERVATORIO CIVICO E  PIANO NAZIONALE DI RIPRESA E RESILIENZA</vt:lpstr>
      <vt:lpstr>Presentazione standard di PowerPoint</vt:lpstr>
      <vt:lpstr>L’Osservatorio civico nasce nell’ambito del programma Follow the Money - ideato all’interno del Festival della partecipazione 2020 – per monitorare la qualità e l’inclusività del processo decisionale di costruzione del Piano Nazionale Ripresa e Resilienza e seguire la realizzazione dei progetti.</vt:lpstr>
      <vt:lpstr>Presentazione standard di PowerPoint</vt:lpstr>
      <vt:lpstr>Nell’ambito dell’iniziativa Next Generation EU, l’Italia ha ricevuto risorse afferenti al Dispositivo di Ripresa e Resilienza (PNRR) per un importo complessivo pari a € 191,5 miliardi da impiegare nel periodo 2021-2026 attraverso l’attuazione del PNRR (di cui 51,4 mld per Progetti in Essere).</vt:lpstr>
      <vt:lpstr>Il PNRR contiene un pacchetto di riforme strutturali e investimenti per il periodo 2021-2026 articolato in sei settori d'intervento prioritari e obiettivi:</vt:lpstr>
      <vt:lpstr>Il PNRR contiene un pacchetto coerente di riforme strutturali e investimenti per il periodo 2021-2026 articolato in sei settori d'intervento prioritari e obiettivi:</vt:lpstr>
      <vt:lpstr>Presentazione standard di PowerPoint</vt:lpstr>
      <vt:lpstr>Presentazione standard di PowerPoint</vt:lpstr>
      <vt:lpstr>La nuova governance dopo il Decreto PNRR3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PNRR E ROMA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Pampalone Morisani</dc:creator>
  <cp:lastModifiedBy>Alberto Pampalone Morisani</cp:lastModifiedBy>
  <cp:revision>2</cp:revision>
  <dcterms:created xsi:type="dcterms:W3CDTF">2022-10-13T11:02:35Z</dcterms:created>
  <dcterms:modified xsi:type="dcterms:W3CDTF">2023-04-28T09:40:02Z</dcterms:modified>
</cp:coreProperties>
</file>